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76f26f89a045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dc7527c3c74c6e"/>
  </p:sldMasterIdLst>
  <p:sldIdLst>
    <p:sldId xmlns:r="http://schemas.openxmlformats.org/officeDocument/2006/relationships" id="256" r:id="R83d126e1732d4014"/>
    <p:sldId xmlns:r="http://schemas.openxmlformats.org/officeDocument/2006/relationships" id="257" r:id="R3e1c8ee339da4eee"/>
    <p:sldId xmlns:r="http://schemas.openxmlformats.org/officeDocument/2006/relationships" id="258" r:id="R18f1a5ecc0d44839"/>
    <p:sldId xmlns:r="http://schemas.openxmlformats.org/officeDocument/2006/relationships" id="259" r:id="Rafa3bb7a2f724c3f"/>
    <p:sldId xmlns:r="http://schemas.openxmlformats.org/officeDocument/2006/relationships" id="260" r:id="Rc01e2a579f62479e"/>
    <p:sldId xmlns:r="http://schemas.openxmlformats.org/officeDocument/2006/relationships" id="261" r:id="Rcefc00a5cada42da"/>
    <p:sldId xmlns:r="http://schemas.openxmlformats.org/officeDocument/2006/relationships" id="262" r:id="R6e65a19d6c2644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dc7527c3c74c6e" /><Relationship Type="http://schemas.openxmlformats.org/officeDocument/2006/relationships/slide" Target="/ppt/slides/slide1.xml" Id="R83d126e1732d4014" /><Relationship Type="http://schemas.openxmlformats.org/officeDocument/2006/relationships/slide" Target="/ppt/slides/slide2.xml" Id="R3e1c8ee339da4eee" /><Relationship Type="http://schemas.openxmlformats.org/officeDocument/2006/relationships/slide" Target="/ppt/slides/slide3.xml" Id="R18f1a5ecc0d44839" /><Relationship Type="http://schemas.openxmlformats.org/officeDocument/2006/relationships/slide" Target="/ppt/slides/slide4.xml" Id="Rafa3bb7a2f724c3f" /><Relationship Type="http://schemas.openxmlformats.org/officeDocument/2006/relationships/slide" Target="/ppt/slides/slide5.xml" Id="Rc01e2a579f62479e" /><Relationship Type="http://schemas.openxmlformats.org/officeDocument/2006/relationships/slide" Target="/ppt/slides/slide6.xml" Id="Rcefc00a5cada42da" /><Relationship Type="http://schemas.openxmlformats.org/officeDocument/2006/relationships/slide" Target="/ppt/slides/slide7.xml" Id="R6e65a19d6c2644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1641e7cd7240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0deb81c174eac" /><Relationship Type="http://schemas.openxmlformats.org/officeDocument/2006/relationships/theme" Target="/ppt/slideMasters/theme/theme1.xml" Id="R16335dca17434f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50deb81c174e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751e9c7ea42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db83b849243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ce09a49f142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29e95a9bb4d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68498dbf742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b2a9b8f1742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ba7c841f343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GRANSKOGLI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GRANSKOGLI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GRANSKOGLI HOLDING AS ble etablert [år] og holder til i Råde.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GRANSKOGLI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GRANSKOGLI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GRANSKOGLI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−59 160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1 455 354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1 471 354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GRANSKOGLI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GRANSKOGLI RICHART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GRANSKOGLI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Mosseveien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918 007 032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GRANSKOGLI HOLDING AS</a:t>
            </a:r>
          </a:p>
        </p:txBody>
      </p:sp>
    </p:spTree>
  </p:cSld>
  <p:clrMapOvr>
    <a:masterClrMapping xmlns:a="http://schemas.openxmlformats.org/drawingml/2006/main"/>
  </p:clrMapOvr>
</p:sld>
</file>