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64b1d2bd2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03b2e2dd94be4"/>
  </p:sldMasterIdLst>
  <p:sldIdLst>
    <p:sldId xmlns:r="http://schemas.openxmlformats.org/officeDocument/2006/relationships" id="256" r:id="R67b592861f75431f"/>
    <p:sldId xmlns:r="http://schemas.openxmlformats.org/officeDocument/2006/relationships" id="257" r:id="R5cf42c38b91a4cb0"/>
    <p:sldId xmlns:r="http://schemas.openxmlformats.org/officeDocument/2006/relationships" id="258" r:id="R7b9cc87687304eb5"/>
    <p:sldId xmlns:r="http://schemas.openxmlformats.org/officeDocument/2006/relationships" id="259" r:id="R36cf2d9d870d4ae2"/>
    <p:sldId xmlns:r="http://schemas.openxmlformats.org/officeDocument/2006/relationships" id="260" r:id="Rcda9c4c813c9446a"/>
    <p:sldId xmlns:r="http://schemas.openxmlformats.org/officeDocument/2006/relationships" id="261" r:id="Rb05b24faeab44cb9"/>
    <p:sldId xmlns:r="http://schemas.openxmlformats.org/officeDocument/2006/relationships" id="262" r:id="R148408ab0a81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03b2e2dd94be4" /><Relationship Type="http://schemas.openxmlformats.org/officeDocument/2006/relationships/slide" Target="/ppt/slides/slide1.xml" Id="R67b592861f75431f" /><Relationship Type="http://schemas.openxmlformats.org/officeDocument/2006/relationships/slide" Target="/ppt/slides/slide2.xml" Id="R5cf42c38b91a4cb0" /><Relationship Type="http://schemas.openxmlformats.org/officeDocument/2006/relationships/slide" Target="/ppt/slides/slide3.xml" Id="R7b9cc87687304eb5" /><Relationship Type="http://schemas.openxmlformats.org/officeDocument/2006/relationships/slide" Target="/ppt/slides/slide4.xml" Id="R36cf2d9d870d4ae2" /><Relationship Type="http://schemas.openxmlformats.org/officeDocument/2006/relationships/slide" Target="/ppt/slides/slide5.xml" Id="Rcda9c4c813c9446a" /><Relationship Type="http://schemas.openxmlformats.org/officeDocument/2006/relationships/slide" Target="/ppt/slides/slide6.xml" Id="Rb05b24faeab44cb9" /><Relationship Type="http://schemas.openxmlformats.org/officeDocument/2006/relationships/slide" Target="/ppt/slides/slide7.xml" Id="R148408ab0a81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134586719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a8e3dd0c41bc" /><Relationship Type="http://schemas.openxmlformats.org/officeDocument/2006/relationships/theme" Target="/ppt/slideMasters/theme/theme1.xml" Id="R04103b29fa1f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7a8e3dd0c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22ff119b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49a0eb005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3a3b1c0d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48d0fd544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c2da54d2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c2bfbbf52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d0825f80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497 763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1 296 818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TORFINN NERDAL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918 016 414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AS</a:t>
            </a:r>
          </a:p>
        </p:txBody>
      </p:sp>
    </p:spTree>
  </p:cSld>
  <p:clrMapOvr>
    <a:masterClrMapping xmlns:a="http://schemas.openxmlformats.org/drawingml/2006/main"/>
  </p:clrMapOvr>
</p:sld>
</file>