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e74de683a647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8f95800f154a41"/>
  </p:sldMasterIdLst>
  <p:sldIdLst>
    <p:sldId xmlns:r="http://schemas.openxmlformats.org/officeDocument/2006/relationships" id="256" r:id="R3ae2f1cb28b743e9"/>
    <p:sldId xmlns:r="http://schemas.openxmlformats.org/officeDocument/2006/relationships" id="257" r:id="R7e62ae2bc0f84f63"/>
    <p:sldId xmlns:r="http://schemas.openxmlformats.org/officeDocument/2006/relationships" id="258" r:id="R67330bded58544a0"/>
    <p:sldId xmlns:r="http://schemas.openxmlformats.org/officeDocument/2006/relationships" id="259" r:id="R4d4fcc95bb4844b3"/>
    <p:sldId xmlns:r="http://schemas.openxmlformats.org/officeDocument/2006/relationships" id="260" r:id="R438171e21f534608"/>
    <p:sldId xmlns:r="http://schemas.openxmlformats.org/officeDocument/2006/relationships" id="261" r:id="Ra54af4999d4b470d"/>
    <p:sldId xmlns:r="http://schemas.openxmlformats.org/officeDocument/2006/relationships" id="262" r:id="R80c0e4c7b2de4d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8f95800f154a41" /><Relationship Type="http://schemas.openxmlformats.org/officeDocument/2006/relationships/slide" Target="/ppt/slides/slide1.xml" Id="R3ae2f1cb28b743e9" /><Relationship Type="http://schemas.openxmlformats.org/officeDocument/2006/relationships/slide" Target="/ppt/slides/slide2.xml" Id="R7e62ae2bc0f84f63" /><Relationship Type="http://schemas.openxmlformats.org/officeDocument/2006/relationships/slide" Target="/ppt/slides/slide3.xml" Id="R67330bded58544a0" /><Relationship Type="http://schemas.openxmlformats.org/officeDocument/2006/relationships/slide" Target="/ppt/slides/slide4.xml" Id="R4d4fcc95bb4844b3" /><Relationship Type="http://schemas.openxmlformats.org/officeDocument/2006/relationships/slide" Target="/ppt/slides/slide5.xml" Id="R438171e21f534608" /><Relationship Type="http://schemas.openxmlformats.org/officeDocument/2006/relationships/slide" Target="/ppt/slides/slide6.xml" Id="Ra54af4999d4b470d" /><Relationship Type="http://schemas.openxmlformats.org/officeDocument/2006/relationships/slide" Target="/ppt/slides/slide7.xml" Id="R80c0e4c7b2de4d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a0446298974a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182a68b8f445f3" /><Relationship Type="http://schemas.openxmlformats.org/officeDocument/2006/relationships/theme" Target="/ppt/slideMasters/theme/theme1.xml" Id="R951f79d2c8fc46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182a68b8f445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4e274393da4d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d01df149fb4c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95a2373f0a4c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b8b64c215d4d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27a080dab04f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c2cc7615b44b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3b4d9ac8924f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DAHLE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DAHLE HOLDING AS ble etablert [år] og holder til i Sarpsborg.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7 382 263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−4 780 197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−3 514 837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99 727 463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113 218 704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HWA HOLDING AS  –  29,4 %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KWA HOLDING AS  –  29,4 %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HWA HOLDING AS  –  15,5 %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KWA HOLDING AS  –  15,5 %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ELWA HOLDING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ELWA HOLDING AS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Vingulmorkveien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1710 Sarpsborg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918 017 623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DAHLE HOLDING AS</a:t>
            </a:r>
          </a:p>
        </p:txBody>
      </p:sp>
    </p:spTree>
  </p:cSld>
  <p:clrMapOvr>
    <a:masterClrMapping xmlns:a="http://schemas.openxmlformats.org/drawingml/2006/main"/>
  </p:clrMapOvr>
</p:sld>
</file>