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ff7c2db0ce45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05ba629c34491b"/>
  </p:sldMasterIdLst>
  <p:sldIdLst>
    <p:sldId xmlns:r="http://schemas.openxmlformats.org/officeDocument/2006/relationships" id="256" r:id="R8729a8ae5793446b"/>
    <p:sldId xmlns:r="http://schemas.openxmlformats.org/officeDocument/2006/relationships" id="257" r:id="Rf3c3e8021131493c"/>
    <p:sldId xmlns:r="http://schemas.openxmlformats.org/officeDocument/2006/relationships" id="258" r:id="R160c815d41a240c2"/>
    <p:sldId xmlns:r="http://schemas.openxmlformats.org/officeDocument/2006/relationships" id="259" r:id="R4f8eef298640403c"/>
    <p:sldId xmlns:r="http://schemas.openxmlformats.org/officeDocument/2006/relationships" id="260" r:id="Rea5c7d9ce0be4305"/>
    <p:sldId xmlns:r="http://schemas.openxmlformats.org/officeDocument/2006/relationships" id="261" r:id="R5dc39ef5b8be4f31"/>
    <p:sldId xmlns:r="http://schemas.openxmlformats.org/officeDocument/2006/relationships" id="262" r:id="Re3f33108acdc4c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05ba629c34491b" /><Relationship Type="http://schemas.openxmlformats.org/officeDocument/2006/relationships/slide" Target="/ppt/slides/slide1.xml" Id="R8729a8ae5793446b" /><Relationship Type="http://schemas.openxmlformats.org/officeDocument/2006/relationships/slide" Target="/ppt/slides/slide2.xml" Id="Rf3c3e8021131493c" /><Relationship Type="http://schemas.openxmlformats.org/officeDocument/2006/relationships/slide" Target="/ppt/slides/slide3.xml" Id="R160c815d41a240c2" /><Relationship Type="http://schemas.openxmlformats.org/officeDocument/2006/relationships/slide" Target="/ppt/slides/slide4.xml" Id="R4f8eef298640403c" /><Relationship Type="http://schemas.openxmlformats.org/officeDocument/2006/relationships/slide" Target="/ppt/slides/slide5.xml" Id="Rea5c7d9ce0be4305" /><Relationship Type="http://schemas.openxmlformats.org/officeDocument/2006/relationships/slide" Target="/ppt/slides/slide6.xml" Id="R5dc39ef5b8be4f31" /><Relationship Type="http://schemas.openxmlformats.org/officeDocument/2006/relationships/slide" Target="/ppt/slides/slide7.xml" Id="Re3f33108acdc4c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8e46c825124b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538ffe9d548b5" /><Relationship Type="http://schemas.openxmlformats.org/officeDocument/2006/relationships/theme" Target="/ppt/slideMasters/theme/theme1.xml" Id="R3902d5473dda4c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7538ffe9d548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7f3ab873c46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9aff1353c4b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a8fe7f22641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13c159d7142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756f6ffe141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3c334cfe942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e8bbf2a594d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EFA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EFA MASKIN AS ble etablert [år] og holder til i Storslett.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4 975 682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518 707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1 607 699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ALBRIGTSEN EIOLF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Kildalveien 135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9154 Storslett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918 020 624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EFA MASKIN AS</a:t>
            </a:r>
          </a:p>
        </p:txBody>
      </p:sp>
    </p:spTree>
  </p:cSld>
  <p:clrMapOvr>
    <a:masterClrMapping xmlns:a="http://schemas.openxmlformats.org/drawingml/2006/main"/>
  </p:clrMapOvr>
</p:sld>
</file>