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c7c906996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95b2112f442d1"/>
  </p:sldMasterIdLst>
  <p:sldIdLst>
    <p:sldId xmlns:r="http://schemas.openxmlformats.org/officeDocument/2006/relationships" id="256" r:id="Rc6e96c3baf8c4824"/>
    <p:sldId xmlns:r="http://schemas.openxmlformats.org/officeDocument/2006/relationships" id="257" r:id="R9148d0fc5d7a45f4"/>
    <p:sldId xmlns:r="http://schemas.openxmlformats.org/officeDocument/2006/relationships" id="258" r:id="R7e5bae60304d4aab"/>
    <p:sldId xmlns:r="http://schemas.openxmlformats.org/officeDocument/2006/relationships" id="259" r:id="Rcdb2a42863f74ec9"/>
    <p:sldId xmlns:r="http://schemas.openxmlformats.org/officeDocument/2006/relationships" id="260" r:id="R8b5fff54c5134b1d"/>
    <p:sldId xmlns:r="http://schemas.openxmlformats.org/officeDocument/2006/relationships" id="261" r:id="Rcb655fbe7d434d83"/>
    <p:sldId xmlns:r="http://schemas.openxmlformats.org/officeDocument/2006/relationships" id="262" r:id="R21cb8b7b4d1b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95b2112f442d1" /><Relationship Type="http://schemas.openxmlformats.org/officeDocument/2006/relationships/slide" Target="/ppt/slides/slide1.xml" Id="Rc6e96c3baf8c4824" /><Relationship Type="http://schemas.openxmlformats.org/officeDocument/2006/relationships/slide" Target="/ppt/slides/slide2.xml" Id="R9148d0fc5d7a45f4" /><Relationship Type="http://schemas.openxmlformats.org/officeDocument/2006/relationships/slide" Target="/ppt/slides/slide3.xml" Id="R7e5bae60304d4aab" /><Relationship Type="http://schemas.openxmlformats.org/officeDocument/2006/relationships/slide" Target="/ppt/slides/slide4.xml" Id="Rcdb2a42863f74ec9" /><Relationship Type="http://schemas.openxmlformats.org/officeDocument/2006/relationships/slide" Target="/ppt/slides/slide5.xml" Id="R8b5fff54c5134b1d" /><Relationship Type="http://schemas.openxmlformats.org/officeDocument/2006/relationships/slide" Target="/ppt/slides/slide6.xml" Id="Rcb655fbe7d434d83" /><Relationship Type="http://schemas.openxmlformats.org/officeDocument/2006/relationships/slide" Target="/ppt/slides/slide7.xml" Id="R21cb8b7b4d1b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4757dbd0a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6d710c8248d6" /><Relationship Type="http://schemas.openxmlformats.org/officeDocument/2006/relationships/theme" Target="/ppt/slideMasters/theme/theme1.xml" Id="R6f769f6b838b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66d710c82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1c4c796a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48615d4a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a0f5ca9d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add2cf7a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4a419e47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28d87003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cca85535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ALTAPIZZA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ALTAPIZZA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5 434 967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CRSH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HALLUCA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918 028 013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ALTAPIZZA AS</a:t>
            </a:r>
          </a:p>
        </p:txBody>
      </p:sp>
    </p:spTree>
  </p:cSld>
  <p:clrMapOvr>
    <a:masterClrMapping xmlns:a="http://schemas.openxmlformats.org/drawingml/2006/main"/>
  </p:clrMapOvr>
</p:sld>
</file>