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9d33c368646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e67c152ce4435"/>
  </p:sldMasterIdLst>
  <p:sldIdLst>
    <p:sldId xmlns:r="http://schemas.openxmlformats.org/officeDocument/2006/relationships" id="256" r:id="Ra24f613d60214a64"/>
    <p:sldId xmlns:r="http://schemas.openxmlformats.org/officeDocument/2006/relationships" id="257" r:id="R046fd38a0bd041a5"/>
    <p:sldId xmlns:r="http://schemas.openxmlformats.org/officeDocument/2006/relationships" id="258" r:id="R725bb214a9ff4757"/>
    <p:sldId xmlns:r="http://schemas.openxmlformats.org/officeDocument/2006/relationships" id="259" r:id="R9f1c174421f54263"/>
    <p:sldId xmlns:r="http://schemas.openxmlformats.org/officeDocument/2006/relationships" id="260" r:id="Rb3fa6718963b4559"/>
    <p:sldId xmlns:r="http://schemas.openxmlformats.org/officeDocument/2006/relationships" id="261" r:id="R8e1db8d332c74e76"/>
    <p:sldId xmlns:r="http://schemas.openxmlformats.org/officeDocument/2006/relationships" id="262" r:id="Rdabfe2b0887047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e67c152ce4435" /><Relationship Type="http://schemas.openxmlformats.org/officeDocument/2006/relationships/slide" Target="/ppt/slides/slide1.xml" Id="Ra24f613d60214a64" /><Relationship Type="http://schemas.openxmlformats.org/officeDocument/2006/relationships/slide" Target="/ppt/slides/slide2.xml" Id="R046fd38a0bd041a5" /><Relationship Type="http://schemas.openxmlformats.org/officeDocument/2006/relationships/slide" Target="/ppt/slides/slide3.xml" Id="R725bb214a9ff4757" /><Relationship Type="http://schemas.openxmlformats.org/officeDocument/2006/relationships/slide" Target="/ppt/slides/slide4.xml" Id="R9f1c174421f54263" /><Relationship Type="http://schemas.openxmlformats.org/officeDocument/2006/relationships/slide" Target="/ppt/slides/slide5.xml" Id="Rb3fa6718963b4559" /><Relationship Type="http://schemas.openxmlformats.org/officeDocument/2006/relationships/slide" Target="/ppt/slides/slide6.xml" Id="R8e1db8d332c74e76" /><Relationship Type="http://schemas.openxmlformats.org/officeDocument/2006/relationships/slide" Target="/ppt/slides/slide7.xml" Id="Rdabfe2b0887047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1aaa70d68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679c686824f4d" /><Relationship Type="http://schemas.openxmlformats.org/officeDocument/2006/relationships/theme" Target="/ppt/slideMasters/theme/theme1.xml" Id="Rd42f620f28d3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679c68682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926ad3a9a42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21b803ad7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186c595c44f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2c741102748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df7827f724b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20ccbc7fc40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e8d58e4fa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R.E.N. MULTI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R.E.N. MULTI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R.E.N. MULTI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R.E.N. MULTI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R.E.N. MULTI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R.E.N. MULTI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1 126 716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−801 028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650 401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R.E.N. MULTI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RUNE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R.E.N. MULTI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Tveitevågvegen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R.E.N. MULTI AS</a:t>
            </a:r>
          </a:p>
        </p:txBody>
      </p:sp>
    </p:spTree>
  </p:cSld>
  <p:clrMapOvr>
    <a:masterClrMapping xmlns:a="http://schemas.openxmlformats.org/drawingml/2006/main"/>
  </p:clrMapOvr>
</p:sld>
</file>