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4fdf50bd2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2503f34c74591"/>
  </p:sldMasterIdLst>
  <p:sldIdLst>
    <p:sldId xmlns:r="http://schemas.openxmlformats.org/officeDocument/2006/relationships" id="256" r:id="Rb1d4cc95ca2d4a2c"/>
    <p:sldId xmlns:r="http://schemas.openxmlformats.org/officeDocument/2006/relationships" id="257" r:id="Redd24806c9054202"/>
    <p:sldId xmlns:r="http://schemas.openxmlformats.org/officeDocument/2006/relationships" id="258" r:id="R445bdf7cf1f647bc"/>
    <p:sldId xmlns:r="http://schemas.openxmlformats.org/officeDocument/2006/relationships" id="259" r:id="Rf3e2b2a5fdcf4194"/>
    <p:sldId xmlns:r="http://schemas.openxmlformats.org/officeDocument/2006/relationships" id="260" r:id="R9e7b5d3151e9402a"/>
    <p:sldId xmlns:r="http://schemas.openxmlformats.org/officeDocument/2006/relationships" id="261" r:id="R984f4b8b12ab4340"/>
    <p:sldId xmlns:r="http://schemas.openxmlformats.org/officeDocument/2006/relationships" id="262" r:id="Re5712afa5d79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2503f34c74591" /><Relationship Type="http://schemas.openxmlformats.org/officeDocument/2006/relationships/slide" Target="/ppt/slides/slide1.xml" Id="Rb1d4cc95ca2d4a2c" /><Relationship Type="http://schemas.openxmlformats.org/officeDocument/2006/relationships/slide" Target="/ppt/slides/slide2.xml" Id="Redd24806c9054202" /><Relationship Type="http://schemas.openxmlformats.org/officeDocument/2006/relationships/slide" Target="/ppt/slides/slide3.xml" Id="R445bdf7cf1f647bc" /><Relationship Type="http://schemas.openxmlformats.org/officeDocument/2006/relationships/slide" Target="/ppt/slides/slide4.xml" Id="Rf3e2b2a5fdcf4194" /><Relationship Type="http://schemas.openxmlformats.org/officeDocument/2006/relationships/slide" Target="/ppt/slides/slide5.xml" Id="R9e7b5d3151e9402a" /><Relationship Type="http://schemas.openxmlformats.org/officeDocument/2006/relationships/slide" Target="/ppt/slides/slide6.xml" Id="R984f4b8b12ab4340" /><Relationship Type="http://schemas.openxmlformats.org/officeDocument/2006/relationships/slide" Target="/ppt/slides/slide7.xml" Id="Re5712afa5d79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537d4924c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129a15d0c4a47" /><Relationship Type="http://schemas.openxmlformats.org/officeDocument/2006/relationships/theme" Target="/ppt/slideMasters/theme/theme1.xml" Id="Rbd1acfddde7e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129a15d0c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b0f0986fb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c1f4e8111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6212dbea4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4e967ead1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c11f86b47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f2b29370b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d2b486938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ALMOND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ALMOND GROUP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13 838 069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18 852 834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GUPTA GAUTAM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GUPTA ABNASH CHANDER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Gråterudveien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