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53f1bbb7c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a3c6c0a544993"/>
  </p:sldMasterIdLst>
  <p:sldIdLst>
    <p:sldId xmlns:r="http://schemas.openxmlformats.org/officeDocument/2006/relationships" id="256" r:id="R785836a5981447bb"/>
    <p:sldId xmlns:r="http://schemas.openxmlformats.org/officeDocument/2006/relationships" id="257" r:id="R132d044c813d4290"/>
    <p:sldId xmlns:r="http://schemas.openxmlformats.org/officeDocument/2006/relationships" id="258" r:id="R56a763c4b6294cfc"/>
    <p:sldId xmlns:r="http://schemas.openxmlformats.org/officeDocument/2006/relationships" id="259" r:id="Rb70fe327feb8486b"/>
    <p:sldId xmlns:r="http://schemas.openxmlformats.org/officeDocument/2006/relationships" id="260" r:id="Re49ac88bf8e14820"/>
    <p:sldId xmlns:r="http://schemas.openxmlformats.org/officeDocument/2006/relationships" id="261" r:id="R10cddb3a0faf4015"/>
    <p:sldId xmlns:r="http://schemas.openxmlformats.org/officeDocument/2006/relationships" id="262" r:id="R27deadb1867b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a3c6c0a544993" /><Relationship Type="http://schemas.openxmlformats.org/officeDocument/2006/relationships/slide" Target="/ppt/slides/slide1.xml" Id="R785836a5981447bb" /><Relationship Type="http://schemas.openxmlformats.org/officeDocument/2006/relationships/slide" Target="/ppt/slides/slide2.xml" Id="R132d044c813d4290" /><Relationship Type="http://schemas.openxmlformats.org/officeDocument/2006/relationships/slide" Target="/ppt/slides/slide3.xml" Id="R56a763c4b6294cfc" /><Relationship Type="http://schemas.openxmlformats.org/officeDocument/2006/relationships/slide" Target="/ppt/slides/slide4.xml" Id="Rb70fe327feb8486b" /><Relationship Type="http://schemas.openxmlformats.org/officeDocument/2006/relationships/slide" Target="/ppt/slides/slide5.xml" Id="Re49ac88bf8e14820" /><Relationship Type="http://schemas.openxmlformats.org/officeDocument/2006/relationships/slide" Target="/ppt/slides/slide6.xml" Id="R10cddb3a0faf4015" /><Relationship Type="http://schemas.openxmlformats.org/officeDocument/2006/relationships/slide" Target="/ppt/slides/slide7.xml" Id="R27deadb1867b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67f5c45ca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da0bfb88425f" /><Relationship Type="http://schemas.openxmlformats.org/officeDocument/2006/relationships/theme" Target="/ppt/slideMasters/theme/theme1.xml" Id="Red049459ad61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ada0bfb88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857dc127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a5b3ba8e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ecd5d6447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58de25cd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78e60b37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6c4d6021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c3090a43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JOHNNY AMUNDSEN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JOHNNY AMUNDSEN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JOHNNY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918 035 788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JOHNNY AMUNDSEN AS</a:t>
            </a:r>
          </a:p>
        </p:txBody>
      </p:sp>
    </p:spTree>
  </p:cSld>
  <p:clrMapOvr>
    <a:masterClrMapping xmlns:a="http://schemas.openxmlformats.org/drawingml/2006/main"/>
  </p:clrMapOvr>
</p:sld>
</file>