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dd5042076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cd579f7f340d3"/>
  </p:sldMasterIdLst>
  <p:sldIdLst>
    <p:sldId xmlns:r="http://schemas.openxmlformats.org/officeDocument/2006/relationships" id="256" r:id="R11e249f82323423e"/>
    <p:sldId xmlns:r="http://schemas.openxmlformats.org/officeDocument/2006/relationships" id="257" r:id="R01f21f3349ae45ab"/>
    <p:sldId xmlns:r="http://schemas.openxmlformats.org/officeDocument/2006/relationships" id="258" r:id="Rc0347f5d349e4428"/>
    <p:sldId xmlns:r="http://schemas.openxmlformats.org/officeDocument/2006/relationships" id="259" r:id="Raf3ce0eaa54d4a7f"/>
    <p:sldId xmlns:r="http://schemas.openxmlformats.org/officeDocument/2006/relationships" id="260" r:id="R427ee7359c66415f"/>
    <p:sldId xmlns:r="http://schemas.openxmlformats.org/officeDocument/2006/relationships" id="261" r:id="R8d0e7890015c45bc"/>
    <p:sldId xmlns:r="http://schemas.openxmlformats.org/officeDocument/2006/relationships" id="262" r:id="Ra0f38a107c00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cd579f7f340d3" /><Relationship Type="http://schemas.openxmlformats.org/officeDocument/2006/relationships/slide" Target="/ppt/slides/slide1.xml" Id="R11e249f82323423e" /><Relationship Type="http://schemas.openxmlformats.org/officeDocument/2006/relationships/slide" Target="/ppt/slides/slide2.xml" Id="R01f21f3349ae45ab" /><Relationship Type="http://schemas.openxmlformats.org/officeDocument/2006/relationships/slide" Target="/ppt/slides/slide3.xml" Id="Rc0347f5d349e4428" /><Relationship Type="http://schemas.openxmlformats.org/officeDocument/2006/relationships/slide" Target="/ppt/slides/slide4.xml" Id="Raf3ce0eaa54d4a7f" /><Relationship Type="http://schemas.openxmlformats.org/officeDocument/2006/relationships/slide" Target="/ppt/slides/slide5.xml" Id="R427ee7359c66415f" /><Relationship Type="http://schemas.openxmlformats.org/officeDocument/2006/relationships/slide" Target="/ppt/slides/slide6.xml" Id="R8d0e7890015c45bc" /><Relationship Type="http://schemas.openxmlformats.org/officeDocument/2006/relationships/slide" Target="/ppt/slides/slide7.xml" Id="Ra0f38a107c00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c2645de97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63b3e99141c6" /><Relationship Type="http://schemas.openxmlformats.org/officeDocument/2006/relationships/theme" Target="/ppt/slideMasters/theme/theme1.xml" Id="R91c6bbbd1aa5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e63b3e991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172d0196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fb8095735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8ac33043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ee77942b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9a7b6f2e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9a97de48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fbe8939b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SKJELLSTAD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HENNING-ANDRE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Johansen, Bruksenhetsnummer H0402, Sjøgata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918 037 861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SKJELLSTAD AS</a:t>
            </a:r>
          </a:p>
        </p:txBody>
      </p:sp>
    </p:spTree>
  </p:cSld>
  <p:clrMapOvr>
    <a:masterClrMapping xmlns:a="http://schemas.openxmlformats.org/drawingml/2006/main"/>
  </p:clrMapOvr>
</p:sld>
</file>