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cbd456bc6842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c2aed2427488c"/>
  </p:sldMasterIdLst>
  <p:sldIdLst>
    <p:sldId xmlns:r="http://schemas.openxmlformats.org/officeDocument/2006/relationships" id="256" r:id="Re7107dc4c25c47b9"/>
    <p:sldId xmlns:r="http://schemas.openxmlformats.org/officeDocument/2006/relationships" id="257" r:id="R35aeaab0650f49a1"/>
    <p:sldId xmlns:r="http://schemas.openxmlformats.org/officeDocument/2006/relationships" id="258" r:id="R22b1022dbdc54f20"/>
    <p:sldId xmlns:r="http://schemas.openxmlformats.org/officeDocument/2006/relationships" id="259" r:id="Rdd07504c546d40c3"/>
    <p:sldId xmlns:r="http://schemas.openxmlformats.org/officeDocument/2006/relationships" id="260" r:id="R5018a94f3814431a"/>
    <p:sldId xmlns:r="http://schemas.openxmlformats.org/officeDocument/2006/relationships" id="261" r:id="R605ebd84ee3945e9"/>
    <p:sldId xmlns:r="http://schemas.openxmlformats.org/officeDocument/2006/relationships" id="262" r:id="Rdb9750b50abc47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c2aed2427488c" /><Relationship Type="http://schemas.openxmlformats.org/officeDocument/2006/relationships/slide" Target="/ppt/slides/slide1.xml" Id="Re7107dc4c25c47b9" /><Relationship Type="http://schemas.openxmlformats.org/officeDocument/2006/relationships/slide" Target="/ppt/slides/slide2.xml" Id="R35aeaab0650f49a1" /><Relationship Type="http://schemas.openxmlformats.org/officeDocument/2006/relationships/slide" Target="/ppt/slides/slide3.xml" Id="R22b1022dbdc54f20" /><Relationship Type="http://schemas.openxmlformats.org/officeDocument/2006/relationships/slide" Target="/ppt/slides/slide4.xml" Id="Rdd07504c546d40c3" /><Relationship Type="http://schemas.openxmlformats.org/officeDocument/2006/relationships/slide" Target="/ppt/slides/slide5.xml" Id="R5018a94f3814431a" /><Relationship Type="http://schemas.openxmlformats.org/officeDocument/2006/relationships/slide" Target="/ppt/slides/slide6.xml" Id="R605ebd84ee3945e9" /><Relationship Type="http://schemas.openxmlformats.org/officeDocument/2006/relationships/slide" Target="/ppt/slides/slide7.xml" Id="Rdb9750b50abc47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70e7fd2c6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4c37661674a71" /><Relationship Type="http://schemas.openxmlformats.org/officeDocument/2006/relationships/theme" Target="/ppt/slideMasters/theme/theme1.xml" Id="R576e1557a02347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44c37661674a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f53bc0dd342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c9c57cd7b4d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116ea5c934b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865ba543c4c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e8a26c4b242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a0908b92e46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7e1a8781d4b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PCK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PCK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−768 576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23 127 919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210 456 691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212 589 489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CHRISTOFFER DOMAAS KISE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Christoffer D Kise, Nordraaks 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918 037 896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PCK HOLDING AS</a:t>
            </a:r>
          </a:p>
        </p:txBody>
      </p:sp>
    </p:spTree>
  </p:cSld>
  <p:clrMapOvr>
    <a:masterClrMapping xmlns:a="http://schemas.openxmlformats.org/drawingml/2006/main"/>
  </p:clrMapOvr>
</p:sld>
</file>