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055440d18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6cb9d54094a69"/>
  </p:sldMasterIdLst>
  <p:sldIdLst>
    <p:sldId xmlns:r="http://schemas.openxmlformats.org/officeDocument/2006/relationships" id="256" r:id="R20923bbc656745a4"/>
    <p:sldId xmlns:r="http://schemas.openxmlformats.org/officeDocument/2006/relationships" id="257" r:id="Reb3263f7945c40e9"/>
    <p:sldId xmlns:r="http://schemas.openxmlformats.org/officeDocument/2006/relationships" id="258" r:id="Rc535cae59e1f4a3e"/>
    <p:sldId xmlns:r="http://schemas.openxmlformats.org/officeDocument/2006/relationships" id="259" r:id="R73dbe0af29d64320"/>
    <p:sldId xmlns:r="http://schemas.openxmlformats.org/officeDocument/2006/relationships" id="260" r:id="R36032689e3dc4388"/>
    <p:sldId xmlns:r="http://schemas.openxmlformats.org/officeDocument/2006/relationships" id="261" r:id="R7453527df9e74975"/>
    <p:sldId xmlns:r="http://schemas.openxmlformats.org/officeDocument/2006/relationships" id="262" r:id="R32598f0da496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6cb9d54094a69" /><Relationship Type="http://schemas.openxmlformats.org/officeDocument/2006/relationships/slide" Target="/ppt/slides/slide1.xml" Id="R20923bbc656745a4" /><Relationship Type="http://schemas.openxmlformats.org/officeDocument/2006/relationships/slide" Target="/ppt/slides/slide2.xml" Id="Reb3263f7945c40e9" /><Relationship Type="http://schemas.openxmlformats.org/officeDocument/2006/relationships/slide" Target="/ppt/slides/slide3.xml" Id="Rc535cae59e1f4a3e" /><Relationship Type="http://schemas.openxmlformats.org/officeDocument/2006/relationships/slide" Target="/ppt/slides/slide4.xml" Id="R73dbe0af29d64320" /><Relationship Type="http://schemas.openxmlformats.org/officeDocument/2006/relationships/slide" Target="/ppt/slides/slide5.xml" Id="R36032689e3dc4388" /><Relationship Type="http://schemas.openxmlformats.org/officeDocument/2006/relationships/slide" Target="/ppt/slides/slide6.xml" Id="R7453527df9e74975" /><Relationship Type="http://schemas.openxmlformats.org/officeDocument/2006/relationships/slide" Target="/ppt/slides/slide7.xml" Id="R32598f0da496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1a9e50030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6e1e5eb34e6b" /><Relationship Type="http://schemas.openxmlformats.org/officeDocument/2006/relationships/theme" Target="/ppt/slideMasters/theme/theme1.xml" Id="R597be78363f4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66e1e5eb3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11f3bcf5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a99a3a64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4a1dc1c4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88cdd2c9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3c1f234c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903ae718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2afd3f62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LCK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22 681 684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199 425 516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CECILIE DOMAAS KISE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Linn C. D. Kise, Plahteskogen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LCK INVEST AS</a:t>
            </a:r>
          </a:p>
        </p:txBody>
      </p:sp>
    </p:spTree>
  </p:cSld>
  <p:clrMapOvr>
    <a:masterClrMapping xmlns:a="http://schemas.openxmlformats.org/drawingml/2006/main"/>
  </p:clrMapOvr>
</p:sld>
</file>