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747ddb228843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54a4214e3a4cf7"/>
  </p:sldMasterIdLst>
  <p:sldIdLst>
    <p:sldId xmlns:r="http://schemas.openxmlformats.org/officeDocument/2006/relationships" id="256" r:id="R61cd4dcea4324d0a"/>
    <p:sldId xmlns:r="http://schemas.openxmlformats.org/officeDocument/2006/relationships" id="257" r:id="Rfb75c1509d7c40a1"/>
    <p:sldId xmlns:r="http://schemas.openxmlformats.org/officeDocument/2006/relationships" id="258" r:id="R5c16e1075c21418e"/>
    <p:sldId xmlns:r="http://schemas.openxmlformats.org/officeDocument/2006/relationships" id="259" r:id="Rd14d407f0f2540d8"/>
    <p:sldId xmlns:r="http://schemas.openxmlformats.org/officeDocument/2006/relationships" id="260" r:id="R26790ad1ebcf4d1e"/>
    <p:sldId xmlns:r="http://schemas.openxmlformats.org/officeDocument/2006/relationships" id="261" r:id="R9e0274f339e743a4"/>
    <p:sldId xmlns:r="http://schemas.openxmlformats.org/officeDocument/2006/relationships" id="262" r:id="R34e6a9aa093741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54a4214e3a4cf7" /><Relationship Type="http://schemas.openxmlformats.org/officeDocument/2006/relationships/slide" Target="/ppt/slides/slide1.xml" Id="R61cd4dcea4324d0a" /><Relationship Type="http://schemas.openxmlformats.org/officeDocument/2006/relationships/slide" Target="/ppt/slides/slide2.xml" Id="Rfb75c1509d7c40a1" /><Relationship Type="http://schemas.openxmlformats.org/officeDocument/2006/relationships/slide" Target="/ppt/slides/slide3.xml" Id="R5c16e1075c21418e" /><Relationship Type="http://schemas.openxmlformats.org/officeDocument/2006/relationships/slide" Target="/ppt/slides/slide4.xml" Id="Rd14d407f0f2540d8" /><Relationship Type="http://schemas.openxmlformats.org/officeDocument/2006/relationships/slide" Target="/ppt/slides/slide5.xml" Id="R26790ad1ebcf4d1e" /><Relationship Type="http://schemas.openxmlformats.org/officeDocument/2006/relationships/slide" Target="/ppt/slides/slide6.xml" Id="R9e0274f339e743a4" /><Relationship Type="http://schemas.openxmlformats.org/officeDocument/2006/relationships/slide" Target="/ppt/slides/slide7.xml" Id="R34e6a9aa093741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73407e3c8e48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c3d77e28f4894" /><Relationship Type="http://schemas.openxmlformats.org/officeDocument/2006/relationships/theme" Target="/ppt/slideMasters/theme/theme1.xml" Id="Ra37ba733afe242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4c3d77e28f48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2e1a533894c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7ada4b6984b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f99471e3e44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b9e3055284b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cc030e36f45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69123d1f642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c9d0e59cb44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CALLE ANDERSEN MURMESTER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CALLE ANDERSEN MURMESTER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CALLE ANDERSEN MURMESTER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CALLE ANDERSEN MURMESTER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CALLE ANDERSEN MURMESTER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CALLE ANDERSEN MURMESTER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9 190 044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366 844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293 168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2 094 490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3 611 830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CALLE ANDERSEN MURMESTER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ELKIDIO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CALLE ANDERSEN MURMESTER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Markalleen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918 050 183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CALLE ANDERSEN MURMESTER AS</a:t>
            </a:r>
          </a:p>
        </p:txBody>
      </p:sp>
    </p:spTree>
  </p:cSld>
  <p:clrMapOvr>
    <a:masterClrMapping xmlns:a="http://schemas.openxmlformats.org/drawingml/2006/main"/>
  </p:clrMapOvr>
</p:sld>
</file>