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8a0fde8e534f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8a1326cf80404d"/>
  </p:sldMasterIdLst>
  <p:sldIdLst>
    <p:sldId xmlns:r="http://schemas.openxmlformats.org/officeDocument/2006/relationships" id="256" r:id="R82a15b84e5744a20"/>
    <p:sldId xmlns:r="http://schemas.openxmlformats.org/officeDocument/2006/relationships" id="257" r:id="Rc35ef25985e8482a"/>
    <p:sldId xmlns:r="http://schemas.openxmlformats.org/officeDocument/2006/relationships" id="258" r:id="Re69a42067c534c5f"/>
    <p:sldId xmlns:r="http://schemas.openxmlformats.org/officeDocument/2006/relationships" id="259" r:id="Rdb69ba958bd146d4"/>
    <p:sldId xmlns:r="http://schemas.openxmlformats.org/officeDocument/2006/relationships" id="260" r:id="Rdcaa2fcc621e4c98"/>
    <p:sldId xmlns:r="http://schemas.openxmlformats.org/officeDocument/2006/relationships" id="261" r:id="Rfdf4579b4837451b"/>
    <p:sldId xmlns:r="http://schemas.openxmlformats.org/officeDocument/2006/relationships" id="262" r:id="R083defc5924b4a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8a1326cf80404d" /><Relationship Type="http://schemas.openxmlformats.org/officeDocument/2006/relationships/slide" Target="/ppt/slides/slide1.xml" Id="R82a15b84e5744a20" /><Relationship Type="http://schemas.openxmlformats.org/officeDocument/2006/relationships/slide" Target="/ppt/slides/slide2.xml" Id="Rc35ef25985e8482a" /><Relationship Type="http://schemas.openxmlformats.org/officeDocument/2006/relationships/slide" Target="/ppt/slides/slide3.xml" Id="Re69a42067c534c5f" /><Relationship Type="http://schemas.openxmlformats.org/officeDocument/2006/relationships/slide" Target="/ppt/slides/slide4.xml" Id="Rdb69ba958bd146d4" /><Relationship Type="http://schemas.openxmlformats.org/officeDocument/2006/relationships/slide" Target="/ppt/slides/slide5.xml" Id="Rdcaa2fcc621e4c98" /><Relationship Type="http://schemas.openxmlformats.org/officeDocument/2006/relationships/slide" Target="/ppt/slides/slide6.xml" Id="Rfdf4579b4837451b" /><Relationship Type="http://schemas.openxmlformats.org/officeDocument/2006/relationships/slide" Target="/ppt/slides/slide7.xml" Id="R083defc5924b4a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143b7f825944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1fa74fc1141da" /><Relationship Type="http://schemas.openxmlformats.org/officeDocument/2006/relationships/theme" Target="/ppt/slideMasters/theme/theme1.xml" Id="R74b5428e3a2e48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71fa74fc1141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4200a111a4e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a40e1ecc94d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318f73a0840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799378f1049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d92de3dbd4f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949da50c94d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6a6b0282f4b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WIKTORIN RÅDGIVNING OG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WIKTORIN RÅDGIVNING OG INVEST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1 855 173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2 935 375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2 994 654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WIKTORIN CHRISTIAN LÆRUM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Att: Christian L. Wiktorin, Kirsebærstien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christian@re-revisjon.no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918 050 469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