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d713955f7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deace1d964e50"/>
  </p:sldMasterIdLst>
  <p:sldIdLst>
    <p:sldId xmlns:r="http://schemas.openxmlformats.org/officeDocument/2006/relationships" id="256" r:id="R29838416bc494cd0"/>
    <p:sldId xmlns:r="http://schemas.openxmlformats.org/officeDocument/2006/relationships" id="257" r:id="R825591ac4331453e"/>
    <p:sldId xmlns:r="http://schemas.openxmlformats.org/officeDocument/2006/relationships" id="258" r:id="R5272fd330a8d47a9"/>
    <p:sldId xmlns:r="http://schemas.openxmlformats.org/officeDocument/2006/relationships" id="259" r:id="R0569afe69ec14965"/>
    <p:sldId xmlns:r="http://schemas.openxmlformats.org/officeDocument/2006/relationships" id="260" r:id="Rc624f3e703924b94"/>
    <p:sldId xmlns:r="http://schemas.openxmlformats.org/officeDocument/2006/relationships" id="261" r:id="R5cfb4bd7efa0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deace1d964e50" /><Relationship Type="http://schemas.openxmlformats.org/officeDocument/2006/relationships/slide" Target="/ppt/slides/slide1.xml" Id="R29838416bc494cd0" /><Relationship Type="http://schemas.openxmlformats.org/officeDocument/2006/relationships/slide" Target="/ppt/slides/slide2.xml" Id="R825591ac4331453e" /><Relationship Type="http://schemas.openxmlformats.org/officeDocument/2006/relationships/slide" Target="/ppt/slides/slide3.xml" Id="R5272fd330a8d47a9" /><Relationship Type="http://schemas.openxmlformats.org/officeDocument/2006/relationships/slide" Target="/ppt/slides/slide4.xml" Id="R0569afe69ec14965" /><Relationship Type="http://schemas.openxmlformats.org/officeDocument/2006/relationships/slide" Target="/ppt/slides/slide5.xml" Id="Rc624f3e703924b94" /><Relationship Type="http://schemas.openxmlformats.org/officeDocument/2006/relationships/slide" Target="/ppt/slides/slide6.xml" Id="R5cfb4bd7efa0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a0c7a921c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f9ce16ac4bbe" /><Relationship Type="http://schemas.openxmlformats.org/officeDocument/2006/relationships/theme" Target="/ppt/slideMasters/theme/theme1.xml" Id="R051e0a740743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8f9ce16ac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a1b73a27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e3aba4fd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5d35b520a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f7eee76e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93eb416f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c23bda8f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DØVIK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