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7820b0a35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30a07c8074e14"/>
  </p:sldMasterIdLst>
  <p:sldIdLst>
    <p:sldId xmlns:r="http://schemas.openxmlformats.org/officeDocument/2006/relationships" id="256" r:id="R8efc96e681b5410b"/>
    <p:sldId xmlns:r="http://schemas.openxmlformats.org/officeDocument/2006/relationships" id="257" r:id="Re6295a3f4b754abc"/>
    <p:sldId xmlns:r="http://schemas.openxmlformats.org/officeDocument/2006/relationships" id="258" r:id="R4f996f8bbc2f4d5b"/>
    <p:sldId xmlns:r="http://schemas.openxmlformats.org/officeDocument/2006/relationships" id="259" r:id="Rfc52762052674381"/>
    <p:sldId xmlns:r="http://schemas.openxmlformats.org/officeDocument/2006/relationships" id="260" r:id="Rb52d2c3965eb4f45"/>
    <p:sldId xmlns:r="http://schemas.openxmlformats.org/officeDocument/2006/relationships" id="261" r:id="Rc2e142aa0f8f42ad"/>
    <p:sldId xmlns:r="http://schemas.openxmlformats.org/officeDocument/2006/relationships" id="262" r:id="Rbfef9ab23f754f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30a07c8074e14" /><Relationship Type="http://schemas.openxmlformats.org/officeDocument/2006/relationships/slide" Target="/ppt/slides/slide1.xml" Id="R8efc96e681b5410b" /><Relationship Type="http://schemas.openxmlformats.org/officeDocument/2006/relationships/slide" Target="/ppt/slides/slide2.xml" Id="Re6295a3f4b754abc" /><Relationship Type="http://schemas.openxmlformats.org/officeDocument/2006/relationships/slide" Target="/ppt/slides/slide3.xml" Id="R4f996f8bbc2f4d5b" /><Relationship Type="http://schemas.openxmlformats.org/officeDocument/2006/relationships/slide" Target="/ppt/slides/slide4.xml" Id="Rfc52762052674381" /><Relationship Type="http://schemas.openxmlformats.org/officeDocument/2006/relationships/slide" Target="/ppt/slides/slide5.xml" Id="Rb52d2c3965eb4f45" /><Relationship Type="http://schemas.openxmlformats.org/officeDocument/2006/relationships/slide" Target="/ppt/slides/slide6.xml" Id="Rc2e142aa0f8f42ad" /><Relationship Type="http://schemas.openxmlformats.org/officeDocument/2006/relationships/slide" Target="/ppt/slides/slide7.xml" Id="Rbfef9ab23f754f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ade658b19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7ad4767724a7c" /><Relationship Type="http://schemas.openxmlformats.org/officeDocument/2006/relationships/theme" Target="/ppt/slideMasters/theme/theme1.xml" Id="Rd593410f7992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7ad476772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c92ae0750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9899c5f7942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670b48f71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019582ea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a3ddc49eb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1562b31f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e6e67c64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GLENN DØVIK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DØVIK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9 889 418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9 986 555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 GLENN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Venstøphøgda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GLENN DØVIK AS</a:t>
            </a:r>
          </a:p>
        </p:txBody>
      </p:sp>
    </p:spTree>
  </p:cSld>
  <p:clrMapOvr>
    <a:masterClrMapping xmlns:a="http://schemas.openxmlformats.org/drawingml/2006/main"/>
  </p:clrMapOvr>
</p:sld>
</file>