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d128ae1305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e1442c87c4a87"/>
  </p:sldMasterIdLst>
  <p:sldIdLst>
    <p:sldId xmlns:r="http://schemas.openxmlformats.org/officeDocument/2006/relationships" id="256" r:id="R73b893be52f04511"/>
    <p:sldId xmlns:r="http://schemas.openxmlformats.org/officeDocument/2006/relationships" id="257" r:id="R6f93195024f44ed5"/>
    <p:sldId xmlns:r="http://schemas.openxmlformats.org/officeDocument/2006/relationships" id="258" r:id="R0a7a8bb441b54dba"/>
    <p:sldId xmlns:r="http://schemas.openxmlformats.org/officeDocument/2006/relationships" id="259" r:id="Rbf66c590e8f84220"/>
    <p:sldId xmlns:r="http://schemas.openxmlformats.org/officeDocument/2006/relationships" id="260" r:id="R6a0696a817724135"/>
    <p:sldId xmlns:r="http://schemas.openxmlformats.org/officeDocument/2006/relationships" id="261" r:id="Rcb4e41adc8474e5a"/>
    <p:sldId xmlns:r="http://schemas.openxmlformats.org/officeDocument/2006/relationships" id="262" r:id="R79dd19823c4d42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e1442c87c4a87" /><Relationship Type="http://schemas.openxmlformats.org/officeDocument/2006/relationships/slide" Target="/ppt/slides/slide1.xml" Id="R73b893be52f04511" /><Relationship Type="http://schemas.openxmlformats.org/officeDocument/2006/relationships/slide" Target="/ppt/slides/slide2.xml" Id="R6f93195024f44ed5" /><Relationship Type="http://schemas.openxmlformats.org/officeDocument/2006/relationships/slide" Target="/ppt/slides/slide3.xml" Id="R0a7a8bb441b54dba" /><Relationship Type="http://schemas.openxmlformats.org/officeDocument/2006/relationships/slide" Target="/ppt/slides/slide4.xml" Id="Rbf66c590e8f84220" /><Relationship Type="http://schemas.openxmlformats.org/officeDocument/2006/relationships/slide" Target="/ppt/slides/slide5.xml" Id="R6a0696a817724135" /><Relationship Type="http://schemas.openxmlformats.org/officeDocument/2006/relationships/slide" Target="/ppt/slides/slide6.xml" Id="Rcb4e41adc8474e5a" /><Relationship Type="http://schemas.openxmlformats.org/officeDocument/2006/relationships/slide" Target="/ppt/slides/slide7.xml" Id="R79dd19823c4d42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e0ab372e646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2e384275c431c" /><Relationship Type="http://schemas.openxmlformats.org/officeDocument/2006/relationships/theme" Target="/ppt/slideMasters/theme/theme1.xml" Id="R33853a34ba174c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f2e384275c43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5a109a90b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dc2cef38940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d5b106b3f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85b5c452c4a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c1af8fc2149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3bbac5fac41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ee0c35cb045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HELGEVOLD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GRUPPEN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1 122 043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18 101 247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103 975 815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Saudavegen 5772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918 053 778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GRUPPEN AS</a:t>
            </a:r>
          </a:p>
        </p:txBody>
      </p:sp>
    </p:spTree>
  </p:cSld>
  <p:clrMapOvr>
    <a:masterClrMapping xmlns:a="http://schemas.openxmlformats.org/drawingml/2006/main"/>
  </p:clrMapOvr>
</p:sld>
</file>