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f70c36e60f41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1adfea9be54422"/>
  </p:sldMasterIdLst>
  <p:sldIdLst>
    <p:sldId xmlns:r="http://schemas.openxmlformats.org/officeDocument/2006/relationships" id="256" r:id="R82bd3e41fa79481d"/>
    <p:sldId xmlns:r="http://schemas.openxmlformats.org/officeDocument/2006/relationships" id="257" r:id="Re27e224b7e2a4392"/>
    <p:sldId xmlns:r="http://schemas.openxmlformats.org/officeDocument/2006/relationships" id="258" r:id="R453bfc722e944ba5"/>
    <p:sldId xmlns:r="http://schemas.openxmlformats.org/officeDocument/2006/relationships" id="259" r:id="Rcee9c83e3f2d416d"/>
    <p:sldId xmlns:r="http://schemas.openxmlformats.org/officeDocument/2006/relationships" id="260" r:id="Ra1e9d3222e1d4175"/>
    <p:sldId xmlns:r="http://schemas.openxmlformats.org/officeDocument/2006/relationships" id="261" r:id="Rec654bcce5f8482a"/>
    <p:sldId xmlns:r="http://schemas.openxmlformats.org/officeDocument/2006/relationships" id="262" r:id="Rcc353f2c4bd246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adfea9be54422" /><Relationship Type="http://schemas.openxmlformats.org/officeDocument/2006/relationships/slide" Target="/ppt/slides/slide1.xml" Id="R82bd3e41fa79481d" /><Relationship Type="http://schemas.openxmlformats.org/officeDocument/2006/relationships/slide" Target="/ppt/slides/slide2.xml" Id="Re27e224b7e2a4392" /><Relationship Type="http://schemas.openxmlformats.org/officeDocument/2006/relationships/slide" Target="/ppt/slides/slide3.xml" Id="R453bfc722e944ba5" /><Relationship Type="http://schemas.openxmlformats.org/officeDocument/2006/relationships/slide" Target="/ppt/slides/slide4.xml" Id="Rcee9c83e3f2d416d" /><Relationship Type="http://schemas.openxmlformats.org/officeDocument/2006/relationships/slide" Target="/ppt/slides/slide5.xml" Id="Ra1e9d3222e1d4175" /><Relationship Type="http://schemas.openxmlformats.org/officeDocument/2006/relationships/slide" Target="/ppt/slides/slide6.xml" Id="Rec654bcce5f8482a" /><Relationship Type="http://schemas.openxmlformats.org/officeDocument/2006/relationships/slide" Target="/ppt/slides/slide7.xml" Id="Rcc353f2c4bd246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a591c4d3f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34bacff814046" /><Relationship Type="http://schemas.openxmlformats.org/officeDocument/2006/relationships/theme" Target="/ppt/slideMasters/theme/theme1.xml" Id="R90fd32f347ec4c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34bacff8140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899cfcc8b4d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ca1aa8a4a4f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be459113d46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483ec6d944e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62cf89cc34b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d8a48140944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6bc2d59494e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THØRING &amp; AAHEIM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&amp; AAHEIM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THØRING &amp; AAHEIM AS ble etablert [år] og holder til i Lesjaskog.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&amp; AAHEIM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&amp; AAHEIM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&amp; AAHEIM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17 458 744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23 565 598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&amp; AAHEIM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ORICO HOLDING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THØRING &amp; SØNNER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TØMRER HÅVARD INGVALDSEN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&amp; AAHEIM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Romsdalsvegen 4053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2668 Lesjaskog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918 054 081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&amp; AAHEIM AS</a:t>
            </a:r>
          </a:p>
        </p:txBody>
      </p:sp>
    </p:spTree>
  </p:cSld>
  <p:clrMapOvr>
    <a:masterClrMapping xmlns:a="http://schemas.openxmlformats.org/drawingml/2006/main"/>
  </p:clrMapOvr>
</p:sld>
</file>