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fbc34bbb1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faf34544f4985"/>
  </p:sldMasterIdLst>
  <p:sldIdLst>
    <p:sldId xmlns:r="http://schemas.openxmlformats.org/officeDocument/2006/relationships" id="256" r:id="R14cedf9f673a4f00"/>
    <p:sldId xmlns:r="http://schemas.openxmlformats.org/officeDocument/2006/relationships" id="257" r:id="R040c6ec00ef24c9b"/>
    <p:sldId xmlns:r="http://schemas.openxmlformats.org/officeDocument/2006/relationships" id="258" r:id="R0109a7be18684a1a"/>
    <p:sldId xmlns:r="http://schemas.openxmlformats.org/officeDocument/2006/relationships" id="259" r:id="R8686ea38d9d2437a"/>
    <p:sldId xmlns:r="http://schemas.openxmlformats.org/officeDocument/2006/relationships" id="260" r:id="Rdf426f81659d474e"/>
    <p:sldId xmlns:r="http://schemas.openxmlformats.org/officeDocument/2006/relationships" id="261" r:id="Rd22a6c5f5aa14d03"/>
    <p:sldId xmlns:r="http://schemas.openxmlformats.org/officeDocument/2006/relationships" id="262" r:id="Rb5ad1392efc6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faf34544f4985" /><Relationship Type="http://schemas.openxmlformats.org/officeDocument/2006/relationships/slide" Target="/ppt/slides/slide1.xml" Id="R14cedf9f673a4f00" /><Relationship Type="http://schemas.openxmlformats.org/officeDocument/2006/relationships/slide" Target="/ppt/slides/slide2.xml" Id="R040c6ec00ef24c9b" /><Relationship Type="http://schemas.openxmlformats.org/officeDocument/2006/relationships/slide" Target="/ppt/slides/slide3.xml" Id="R0109a7be18684a1a" /><Relationship Type="http://schemas.openxmlformats.org/officeDocument/2006/relationships/slide" Target="/ppt/slides/slide4.xml" Id="R8686ea38d9d2437a" /><Relationship Type="http://schemas.openxmlformats.org/officeDocument/2006/relationships/slide" Target="/ppt/slides/slide5.xml" Id="Rdf426f81659d474e" /><Relationship Type="http://schemas.openxmlformats.org/officeDocument/2006/relationships/slide" Target="/ppt/slides/slide6.xml" Id="Rd22a6c5f5aa14d03" /><Relationship Type="http://schemas.openxmlformats.org/officeDocument/2006/relationships/slide" Target="/ppt/slides/slide7.xml" Id="Rb5ad1392efc6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fac3199f5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b7b839364436" /><Relationship Type="http://schemas.openxmlformats.org/officeDocument/2006/relationships/theme" Target="/ppt/slideMasters/theme/theme1.xml" Id="Re4bc7101ad6d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1b7b83936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82cc0f16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a4fe411a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81fcb123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d6b7dfbf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f895dd3e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d46c38138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fa1915d59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HOA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HOLDING AS</a:t>
            </a:r>
          </a:p>
        </p:txBody>
      </p:sp>
    </p:spTree>
  </p:cSld>
  <p:clrMapOvr>
    <a:masterClrMapping xmlns:a="http://schemas.openxmlformats.org/drawingml/2006/main"/>
  </p:clrMapOvr>
</p:sld>
</file>