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e8354b344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6333888dd459d"/>
  </p:sldMasterIdLst>
  <p:sldIdLst>
    <p:sldId xmlns:r="http://schemas.openxmlformats.org/officeDocument/2006/relationships" id="256" r:id="R9c3f3a05bb9041a2"/>
    <p:sldId xmlns:r="http://schemas.openxmlformats.org/officeDocument/2006/relationships" id="257" r:id="R4a3c3b5e44854c97"/>
    <p:sldId xmlns:r="http://schemas.openxmlformats.org/officeDocument/2006/relationships" id="258" r:id="Ref420c8f191243ba"/>
    <p:sldId xmlns:r="http://schemas.openxmlformats.org/officeDocument/2006/relationships" id="259" r:id="R914ff46f4d1f492a"/>
    <p:sldId xmlns:r="http://schemas.openxmlformats.org/officeDocument/2006/relationships" id="260" r:id="R50c097305fbf412e"/>
    <p:sldId xmlns:r="http://schemas.openxmlformats.org/officeDocument/2006/relationships" id="261" r:id="R058fefeb572b4b92"/>
    <p:sldId xmlns:r="http://schemas.openxmlformats.org/officeDocument/2006/relationships" id="262" r:id="Rf65bd392f791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6333888dd459d" /><Relationship Type="http://schemas.openxmlformats.org/officeDocument/2006/relationships/slide" Target="/ppt/slides/slide1.xml" Id="R9c3f3a05bb9041a2" /><Relationship Type="http://schemas.openxmlformats.org/officeDocument/2006/relationships/slide" Target="/ppt/slides/slide2.xml" Id="R4a3c3b5e44854c97" /><Relationship Type="http://schemas.openxmlformats.org/officeDocument/2006/relationships/slide" Target="/ppt/slides/slide3.xml" Id="Ref420c8f191243ba" /><Relationship Type="http://schemas.openxmlformats.org/officeDocument/2006/relationships/slide" Target="/ppt/slides/slide4.xml" Id="R914ff46f4d1f492a" /><Relationship Type="http://schemas.openxmlformats.org/officeDocument/2006/relationships/slide" Target="/ppt/slides/slide5.xml" Id="R50c097305fbf412e" /><Relationship Type="http://schemas.openxmlformats.org/officeDocument/2006/relationships/slide" Target="/ppt/slides/slide6.xml" Id="R058fefeb572b4b92" /><Relationship Type="http://schemas.openxmlformats.org/officeDocument/2006/relationships/slide" Target="/ppt/slides/slide7.xml" Id="Rf65bd392f791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32375c2e8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10c5d3be340e3" /><Relationship Type="http://schemas.openxmlformats.org/officeDocument/2006/relationships/theme" Target="/ppt/slideMasters/theme/theme1.xml" Id="Rd51e58a850d7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10c5d3be3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a22efc9ea4f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e6db47b18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835d4823b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3317802ab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3a25c29ef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73a6d1ec3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f1f0e25af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6 359 397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6 369 195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Haugsåsvegen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BJØRNS AS</a:t>
            </a:r>
          </a:p>
        </p:txBody>
      </p:sp>
    </p:spTree>
  </p:cSld>
  <p:clrMapOvr>
    <a:masterClrMapping xmlns:a="http://schemas.openxmlformats.org/drawingml/2006/main"/>
  </p:clrMapOvr>
</p:sld>
</file>