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7068c317f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b9833972848b1"/>
  </p:sldMasterIdLst>
  <p:sldIdLst>
    <p:sldId xmlns:r="http://schemas.openxmlformats.org/officeDocument/2006/relationships" id="256" r:id="R934c55b050fe4472"/>
    <p:sldId xmlns:r="http://schemas.openxmlformats.org/officeDocument/2006/relationships" id="257" r:id="R4b924ec4325e4d23"/>
    <p:sldId xmlns:r="http://schemas.openxmlformats.org/officeDocument/2006/relationships" id="258" r:id="R79e923459f55435f"/>
    <p:sldId xmlns:r="http://schemas.openxmlformats.org/officeDocument/2006/relationships" id="259" r:id="Rcdf2dbeae28549f8"/>
    <p:sldId xmlns:r="http://schemas.openxmlformats.org/officeDocument/2006/relationships" id="260" r:id="R90cc6307ed154bca"/>
    <p:sldId xmlns:r="http://schemas.openxmlformats.org/officeDocument/2006/relationships" id="261" r:id="Rc5033b17047246ff"/>
    <p:sldId xmlns:r="http://schemas.openxmlformats.org/officeDocument/2006/relationships" id="262" r:id="Rb50559864210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b9833972848b1" /><Relationship Type="http://schemas.openxmlformats.org/officeDocument/2006/relationships/slide" Target="/ppt/slides/slide1.xml" Id="R934c55b050fe4472" /><Relationship Type="http://schemas.openxmlformats.org/officeDocument/2006/relationships/slide" Target="/ppt/slides/slide2.xml" Id="R4b924ec4325e4d23" /><Relationship Type="http://schemas.openxmlformats.org/officeDocument/2006/relationships/slide" Target="/ppt/slides/slide3.xml" Id="R79e923459f55435f" /><Relationship Type="http://schemas.openxmlformats.org/officeDocument/2006/relationships/slide" Target="/ppt/slides/slide4.xml" Id="Rcdf2dbeae28549f8" /><Relationship Type="http://schemas.openxmlformats.org/officeDocument/2006/relationships/slide" Target="/ppt/slides/slide5.xml" Id="R90cc6307ed154bca" /><Relationship Type="http://schemas.openxmlformats.org/officeDocument/2006/relationships/slide" Target="/ppt/slides/slide6.xml" Id="Rc5033b17047246ff" /><Relationship Type="http://schemas.openxmlformats.org/officeDocument/2006/relationships/slide" Target="/ppt/slides/slide7.xml" Id="Rb50559864210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61b319bd6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c0a112f74270" /><Relationship Type="http://schemas.openxmlformats.org/officeDocument/2006/relationships/theme" Target="/ppt/slideMasters/theme/theme1.xml" Id="R79528665fcd7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3c0a112f7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ead57165b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87164de9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f614fbd1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242666ed8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e0566d4f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ddbab380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b833f782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ØSTERHUS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ØSTERHUS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32 728 576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