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833024be6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852dcd21b489b"/>
  </p:sldMasterIdLst>
  <p:sldIdLst>
    <p:sldId xmlns:r="http://schemas.openxmlformats.org/officeDocument/2006/relationships" id="256" r:id="R12b06bb4333a4a9b"/>
    <p:sldId xmlns:r="http://schemas.openxmlformats.org/officeDocument/2006/relationships" id="257" r:id="Rd2e18aef50874ebd"/>
    <p:sldId xmlns:r="http://schemas.openxmlformats.org/officeDocument/2006/relationships" id="258" r:id="R3dc236a6ef824460"/>
    <p:sldId xmlns:r="http://schemas.openxmlformats.org/officeDocument/2006/relationships" id="259" r:id="Rcc319bd760354134"/>
    <p:sldId xmlns:r="http://schemas.openxmlformats.org/officeDocument/2006/relationships" id="260" r:id="R21149e4c8a374ec1"/>
    <p:sldId xmlns:r="http://schemas.openxmlformats.org/officeDocument/2006/relationships" id="261" r:id="Rb598127fede94aa0"/>
    <p:sldId xmlns:r="http://schemas.openxmlformats.org/officeDocument/2006/relationships" id="262" r:id="R8d091fa2b368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852dcd21b489b" /><Relationship Type="http://schemas.openxmlformats.org/officeDocument/2006/relationships/slide" Target="/ppt/slides/slide1.xml" Id="R12b06bb4333a4a9b" /><Relationship Type="http://schemas.openxmlformats.org/officeDocument/2006/relationships/slide" Target="/ppt/slides/slide2.xml" Id="Rd2e18aef50874ebd" /><Relationship Type="http://schemas.openxmlformats.org/officeDocument/2006/relationships/slide" Target="/ppt/slides/slide3.xml" Id="R3dc236a6ef824460" /><Relationship Type="http://schemas.openxmlformats.org/officeDocument/2006/relationships/slide" Target="/ppt/slides/slide4.xml" Id="Rcc319bd760354134" /><Relationship Type="http://schemas.openxmlformats.org/officeDocument/2006/relationships/slide" Target="/ppt/slides/slide5.xml" Id="R21149e4c8a374ec1" /><Relationship Type="http://schemas.openxmlformats.org/officeDocument/2006/relationships/slide" Target="/ppt/slides/slide6.xml" Id="Rb598127fede94aa0" /><Relationship Type="http://schemas.openxmlformats.org/officeDocument/2006/relationships/slide" Target="/ppt/slides/slide7.xml" Id="R8d091fa2b368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a16903f7b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7443460b4d5f" /><Relationship Type="http://schemas.openxmlformats.org/officeDocument/2006/relationships/theme" Target="/ppt/slideMasters/theme/theme1.xml" Id="R70458fcc6fd0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87443460b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807bd4394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ebb16ead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39e7f02d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dd628086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6edcfdd6e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ca3b9502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7140c9932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NJÅL ØSTERHUS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ØSTERHUS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ØSTERHUS FINANS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ØSTERHUS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ØSTERHUS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ØSTERHUS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101 113 571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81 666 969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571 379 383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ØSTERHUS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ØSTERHUS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ØSTERHUS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918 058 052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ØSTERHUS FINANS AS</a:t>
            </a:r>
          </a:p>
        </p:txBody>
      </p:sp>
    </p:spTree>
  </p:cSld>
  <p:clrMapOvr>
    <a:masterClrMapping xmlns:a="http://schemas.openxmlformats.org/drawingml/2006/main"/>
  </p:clrMapOvr>
</p:sld>
</file>