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8687e3fbf24e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dffc5b1ba4619"/>
  </p:sldMasterIdLst>
  <p:sldIdLst>
    <p:sldId xmlns:r="http://schemas.openxmlformats.org/officeDocument/2006/relationships" id="256" r:id="R1ecdc2239a3f4c7f"/>
    <p:sldId xmlns:r="http://schemas.openxmlformats.org/officeDocument/2006/relationships" id="257" r:id="R99f72ed2e1d24b06"/>
    <p:sldId xmlns:r="http://schemas.openxmlformats.org/officeDocument/2006/relationships" id="258" r:id="R5fd7a3d442c340d6"/>
    <p:sldId xmlns:r="http://schemas.openxmlformats.org/officeDocument/2006/relationships" id="259" r:id="R788427409136481b"/>
    <p:sldId xmlns:r="http://schemas.openxmlformats.org/officeDocument/2006/relationships" id="260" r:id="R3254b4b5b0fb486f"/>
    <p:sldId xmlns:r="http://schemas.openxmlformats.org/officeDocument/2006/relationships" id="261" r:id="R786454b36b6e4be7"/>
    <p:sldId xmlns:r="http://schemas.openxmlformats.org/officeDocument/2006/relationships" id="262" r:id="Rb86ad376803340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dffc5b1ba4619" /><Relationship Type="http://schemas.openxmlformats.org/officeDocument/2006/relationships/slide" Target="/ppt/slides/slide1.xml" Id="R1ecdc2239a3f4c7f" /><Relationship Type="http://schemas.openxmlformats.org/officeDocument/2006/relationships/slide" Target="/ppt/slides/slide2.xml" Id="R99f72ed2e1d24b06" /><Relationship Type="http://schemas.openxmlformats.org/officeDocument/2006/relationships/slide" Target="/ppt/slides/slide3.xml" Id="R5fd7a3d442c340d6" /><Relationship Type="http://schemas.openxmlformats.org/officeDocument/2006/relationships/slide" Target="/ppt/slides/slide4.xml" Id="R788427409136481b" /><Relationship Type="http://schemas.openxmlformats.org/officeDocument/2006/relationships/slide" Target="/ppt/slides/slide5.xml" Id="R3254b4b5b0fb486f" /><Relationship Type="http://schemas.openxmlformats.org/officeDocument/2006/relationships/slide" Target="/ppt/slides/slide6.xml" Id="R786454b36b6e4be7" /><Relationship Type="http://schemas.openxmlformats.org/officeDocument/2006/relationships/slide" Target="/ppt/slides/slide7.xml" Id="Rb86ad376803340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394b952f36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dcf0cb3fd44d8" /><Relationship Type="http://schemas.openxmlformats.org/officeDocument/2006/relationships/theme" Target="/ppt/slideMasters/theme/theme1.xml" Id="Rfd8a3b922dd948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dcf0cb3fd44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60e9c8a30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4c22e51541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703a3c52d4c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7714f5570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920c7d05a4a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251714eee46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963d03e84d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SKIHUS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−2 515 149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23 718 113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161 390 912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210 048 815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BRÆKKE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 BRÆKKE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Rådhussvingen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918 062 777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SKIHUS AS</a:t>
            </a:r>
          </a:p>
        </p:txBody>
      </p:sp>
    </p:spTree>
  </p:cSld>
  <p:clrMapOvr>
    <a:masterClrMapping xmlns:a="http://schemas.openxmlformats.org/drawingml/2006/main"/>
  </p:clrMapOvr>
</p:sld>
</file>