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2e68acae1641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edf8970867464b"/>
  </p:sldMasterIdLst>
  <p:sldIdLst>
    <p:sldId xmlns:r="http://schemas.openxmlformats.org/officeDocument/2006/relationships" id="256" r:id="Rbd4c7b8d93184c40"/>
    <p:sldId xmlns:r="http://schemas.openxmlformats.org/officeDocument/2006/relationships" id="257" r:id="R9787b2c308284231"/>
    <p:sldId xmlns:r="http://schemas.openxmlformats.org/officeDocument/2006/relationships" id="258" r:id="Rf84a88d544034f77"/>
    <p:sldId xmlns:r="http://schemas.openxmlformats.org/officeDocument/2006/relationships" id="259" r:id="R2224799c393f458c"/>
    <p:sldId xmlns:r="http://schemas.openxmlformats.org/officeDocument/2006/relationships" id="260" r:id="R2cb66fdb36344d05"/>
    <p:sldId xmlns:r="http://schemas.openxmlformats.org/officeDocument/2006/relationships" id="261" r:id="R61548799ced74309"/>
    <p:sldId xmlns:r="http://schemas.openxmlformats.org/officeDocument/2006/relationships" id="262" r:id="R83427eb2cc8247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edf8970867464b" /><Relationship Type="http://schemas.openxmlformats.org/officeDocument/2006/relationships/slide" Target="/ppt/slides/slide1.xml" Id="Rbd4c7b8d93184c40" /><Relationship Type="http://schemas.openxmlformats.org/officeDocument/2006/relationships/slide" Target="/ppt/slides/slide2.xml" Id="R9787b2c308284231" /><Relationship Type="http://schemas.openxmlformats.org/officeDocument/2006/relationships/slide" Target="/ppt/slides/slide3.xml" Id="Rf84a88d544034f77" /><Relationship Type="http://schemas.openxmlformats.org/officeDocument/2006/relationships/slide" Target="/ppt/slides/slide4.xml" Id="R2224799c393f458c" /><Relationship Type="http://schemas.openxmlformats.org/officeDocument/2006/relationships/slide" Target="/ppt/slides/slide5.xml" Id="R2cb66fdb36344d05" /><Relationship Type="http://schemas.openxmlformats.org/officeDocument/2006/relationships/slide" Target="/ppt/slides/slide6.xml" Id="R61548799ced74309" /><Relationship Type="http://schemas.openxmlformats.org/officeDocument/2006/relationships/slide" Target="/ppt/slides/slide7.xml" Id="R83427eb2cc8247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f6e88e253845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d62eecab3463a" /><Relationship Type="http://schemas.openxmlformats.org/officeDocument/2006/relationships/theme" Target="/ppt/slideMasters/theme/theme1.xml" Id="R3420394e20d741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cd62eecab346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004f5390c47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79faa3d0f4a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429ff636342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26f6c51804c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de9bc6e2d4e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8253d08fe46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4e3eab6034a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NATLAND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NATLAND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NATLAND GRAVESERVICE AS ble etablert [år] og holder til i Hjelmeland.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NATLAND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NATLAND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NATLAND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104 449 271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3 285 340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2 329 669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25 382 012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47 371 300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NATLAND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NATLAND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NATLAND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Viganeset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918 063 005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NATLAND GRAVESERVICE AS</a:t>
            </a:r>
          </a:p>
        </p:txBody>
      </p:sp>
    </p:spTree>
  </p:cSld>
  <p:clrMapOvr>
    <a:masterClrMapping xmlns:a="http://schemas.openxmlformats.org/drawingml/2006/main"/>
  </p:clrMapOvr>
</p:sld>
</file>