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d30e98685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7c7a8f748456b"/>
  </p:sldMasterIdLst>
  <p:sldIdLst>
    <p:sldId xmlns:r="http://schemas.openxmlformats.org/officeDocument/2006/relationships" id="256" r:id="R730355f2e155424a"/>
    <p:sldId xmlns:r="http://schemas.openxmlformats.org/officeDocument/2006/relationships" id="257" r:id="Rd019b7437b45490c"/>
    <p:sldId xmlns:r="http://schemas.openxmlformats.org/officeDocument/2006/relationships" id="258" r:id="Rac0ae15123fb486a"/>
    <p:sldId xmlns:r="http://schemas.openxmlformats.org/officeDocument/2006/relationships" id="259" r:id="Rf336ec3d3a8843ac"/>
    <p:sldId xmlns:r="http://schemas.openxmlformats.org/officeDocument/2006/relationships" id="260" r:id="R3d2ee08c28dd43ad"/>
    <p:sldId xmlns:r="http://schemas.openxmlformats.org/officeDocument/2006/relationships" id="261" r:id="R9eb3916318e54939"/>
    <p:sldId xmlns:r="http://schemas.openxmlformats.org/officeDocument/2006/relationships" id="262" r:id="R0904bb720b79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7c7a8f748456b" /><Relationship Type="http://schemas.openxmlformats.org/officeDocument/2006/relationships/slide" Target="/ppt/slides/slide1.xml" Id="R730355f2e155424a" /><Relationship Type="http://schemas.openxmlformats.org/officeDocument/2006/relationships/slide" Target="/ppt/slides/slide2.xml" Id="Rd019b7437b45490c" /><Relationship Type="http://schemas.openxmlformats.org/officeDocument/2006/relationships/slide" Target="/ppt/slides/slide3.xml" Id="Rac0ae15123fb486a" /><Relationship Type="http://schemas.openxmlformats.org/officeDocument/2006/relationships/slide" Target="/ppt/slides/slide4.xml" Id="Rf336ec3d3a8843ac" /><Relationship Type="http://schemas.openxmlformats.org/officeDocument/2006/relationships/slide" Target="/ppt/slides/slide5.xml" Id="R3d2ee08c28dd43ad" /><Relationship Type="http://schemas.openxmlformats.org/officeDocument/2006/relationships/slide" Target="/ppt/slides/slide6.xml" Id="R9eb3916318e54939" /><Relationship Type="http://schemas.openxmlformats.org/officeDocument/2006/relationships/slide" Target="/ppt/slides/slide7.xml" Id="R0904bb720b79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bddd5f41b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cbf0de8684ca4" /><Relationship Type="http://schemas.openxmlformats.org/officeDocument/2006/relationships/theme" Target="/ppt/slideMasters/theme/theme1.xml" Id="Ra6cce89ea9b8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cbf0de8684c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55528055e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42aa5ea5f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f9fa0358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365e02725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e81791d4c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3280aa7f0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fdbeea006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 GRUPPEN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1 898 876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11 356 475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HØIE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918 070 060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 GRUPPEN AS</a:t>
            </a:r>
          </a:p>
        </p:txBody>
      </p:sp>
    </p:spTree>
  </p:cSld>
  <p:clrMapOvr>
    <a:masterClrMapping xmlns:a="http://schemas.openxmlformats.org/drawingml/2006/main"/>
  </p:clrMapOvr>
</p:sld>
</file>