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e9e0c0dca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df4037fe94b39"/>
  </p:sldMasterIdLst>
  <p:sldIdLst>
    <p:sldId xmlns:r="http://schemas.openxmlformats.org/officeDocument/2006/relationships" id="256" r:id="Rd287d0052e254ef2"/>
    <p:sldId xmlns:r="http://schemas.openxmlformats.org/officeDocument/2006/relationships" id="257" r:id="Rdeffcccce55448ae"/>
    <p:sldId xmlns:r="http://schemas.openxmlformats.org/officeDocument/2006/relationships" id="258" r:id="R3edf13b7e32e4132"/>
    <p:sldId xmlns:r="http://schemas.openxmlformats.org/officeDocument/2006/relationships" id="259" r:id="Rcc4fef76bb384c46"/>
    <p:sldId xmlns:r="http://schemas.openxmlformats.org/officeDocument/2006/relationships" id="260" r:id="R07416e21d7044814"/>
    <p:sldId xmlns:r="http://schemas.openxmlformats.org/officeDocument/2006/relationships" id="261" r:id="R7d502d4c032e4990"/>
    <p:sldId xmlns:r="http://schemas.openxmlformats.org/officeDocument/2006/relationships" id="262" r:id="Rb07d41c5e3bd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df4037fe94b39" /><Relationship Type="http://schemas.openxmlformats.org/officeDocument/2006/relationships/slide" Target="/ppt/slides/slide1.xml" Id="Rd287d0052e254ef2" /><Relationship Type="http://schemas.openxmlformats.org/officeDocument/2006/relationships/slide" Target="/ppt/slides/slide2.xml" Id="Rdeffcccce55448ae" /><Relationship Type="http://schemas.openxmlformats.org/officeDocument/2006/relationships/slide" Target="/ppt/slides/slide3.xml" Id="R3edf13b7e32e4132" /><Relationship Type="http://schemas.openxmlformats.org/officeDocument/2006/relationships/slide" Target="/ppt/slides/slide4.xml" Id="Rcc4fef76bb384c46" /><Relationship Type="http://schemas.openxmlformats.org/officeDocument/2006/relationships/slide" Target="/ppt/slides/slide5.xml" Id="R07416e21d7044814" /><Relationship Type="http://schemas.openxmlformats.org/officeDocument/2006/relationships/slide" Target="/ppt/slides/slide6.xml" Id="R7d502d4c032e4990" /><Relationship Type="http://schemas.openxmlformats.org/officeDocument/2006/relationships/slide" Target="/ppt/slides/slide7.xml" Id="Rb07d41c5e3bd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721f5fe21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cddb7e62f4ad0" /><Relationship Type="http://schemas.openxmlformats.org/officeDocument/2006/relationships/theme" Target="/ppt/slideMasters/theme/theme1.xml" Id="R6331b320208344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cddb7e62f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741fab5f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c07483e7a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d3b3fa462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fa09d35394a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307d5d3c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a50dc8aaf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6e636f2d4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AERO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4 335 072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LØVVIK FREDRICK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BÅRDSEN BÅRD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 STIAN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918 076 905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AERO HOLDING AS</a:t>
            </a:r>
          </a:p>
        </p:txBody>
      </p:sp>
    </p:spTree>
  </p:cSld>
  <p:clrMapOvr>
    <a:masterClrMapping xmlns:a="http://schemas.openxmlformats.org/drawingml/2006/main"/>
  </p:clrMapOvr>
</p:sld>
</file>