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5ffb7f7ee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7792081484933"/>
  </p:sldMasterIdLst>
  <p:sldIdLst>
    <p:sldId xmlns:r="http://schemas.openxmlformats.org/officeDocument/2006/relationships" id="256" r:id="R1cabd5da7dd941bb"/>
    <p:sldId xmlns:r="http://schemas.openxmlformats.org/officeDocument/2006/relationships" id="257" r:id="R40267c9b71f342e4"/>
    <p:sldId xmlns:r="http://schemas.openxmlformats.org/officeDocument/2006/relationships" id="258" r:id="R644c2c8c9f924abb"/>
    <p:sldId xmlns:r="http://schemas.openxmlformats.org/officeDocument/2006/relationships" id="259" r:id="R13852ad315f64361"/>
    <p:sldId xmlns:r="http://schemas.openxmlformats.org/officeDocument/2006/relationships" id="260" r:id="Rdc2c22e654034c55"/>
    <p:sldId xmlns:r="http://schemas.openxmlformats.org/officeDocument/2006/relationships" id="261" r:id="R51be82932bb64952"/>
    <p:sldId xmlns:r="http://schemas.openxmlformats.org/officeDocument/2006/relationships" id="262" r:id="R380f374d582c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7792081484933" /><Relationship Type="http://schemas.openxmlformats.org/officeDocument/2006/relationships/slide" Target="/ppt/slides/slide1.xml" Id="R1cabd5da7dd941bb" /><Relationship Type="http://schemas.openxmlformats.org/officeDocument/2006/relationships/slide" Target="/ppt/slides/slide2.xml" Id="R40267c9b71f342e4" /><Relationship Type="http://schemas.openxmlformats.org/officeDocument/2006/relationships/slide" Target="/ppt/slides/slide3.xml" Id="R644c2c8c9f924abb" /><Relationship Type="http://schemas.openxmlformats.org/officeDocument/2006/relationships/slide" Target="/ppt/slides/slide4.xml" Id="R13852ad315f64361" /><Relationship Type="http://schemas.openxmlformats.org/officeDocument/2006/relationships/slide" Target="/ppt/slides/slide5.xml" Id="Rdc2c22e654034c55" /><Relationship Type="http://schemas.openxmlformats.org/officeDocument/2006/relationships/slide" Target="/ppt/slides/slide6.xml" Id="R51be82932bb64952" /><Relationship Type="http://schemas.openxmlformats.org/officeDocument/2006/relationships/slide" Target="/ppt/slides/slide7.xml" Id="R380f374d582c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1f20ef1e8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b44b0a2b4901" /><Relationship Type="http://schemas.openxmlformats.org/officeDocument/2006/relationships/theme" Target="/ppt/slideMasters/theme/theme1.xml" Id="R29a6db645fb6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ab44b0a2b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4de399511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7b9adc5c9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41f9fa731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4a7ba708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755732960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2ab4da43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191f2ad5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PARATUS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30 974 183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SSH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PARATUS AS</a:t>
            </a:r>
          </a:p>
        </p:txBody>
      </p:sp>
    </p:spTree>
  </p:cSld>
  <p:clrMapOvr>
    <a:masterClrMapping xmlns:a="http://schemas.openxmlformats.org/drawingml/2006/main"/>
  </p:clrMapOvr>
</p:sld>
</file>