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6e87975e6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cf7b8379c43ab"/>
  </p:sldMasterIdLst>
  <p:sldIdLst>
    <p:sldId xmlns:r="http://schemas.openxmlformats.org/officeDocument/2006/relationships" id="256" r:id="Ra4b3acee215a4767"/>
    <p:sldId xmlns:r="http://schemas.openxmlformats.org/officeDocument/2006/relationships" id="257" r:id="Rd3f120f4380847db"/>
    <p:sldId xmlns:r="http://schemas.openxmlformats.org/officeDocument/2006/relationships" id="258" r:id="Raa7e65cec24e47c9"/>
    <p:sldId xmlns:r="http://schemas.openxmlformats.org/officeDocument/2006/relationships" id="259" r:id="R215cb61465bc4321"/>
    <p:sldId xmlns:r="http://schemas.openxmlformats.org/officeDocument/2006/relationships" id="260" r:id="Ra25281b2be71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cf7b8379c43ab" /><Relationship Type="http://schemas.openxmlformats.org/officeDocument/2006/relationships/slide" Target="/ppt/slides/slide1.xml" Id="Ra4b3acee215a4767" /><Relationship Type="http://schemas.openxmlformats.org/officeDocument/2006/relationships/slide" Target="/ppt/slides/slide2.xml" Id="Rd3f120f4380847db" /><Relationship Type="http://schemas.openxmlformats.org/officeDocument/2006/relationships/slide" Target="/ppt/slides/slide3.xml" Id="Raa7e65cec24e47c9" /><Relationship Type="http://schemas.openxmlformats.org/officeDocument/2006/relationships/slide" Target="/ppt/slides/slide4.xml" Id="R215cb61465bc4321" /><Relationship Type="http://schemas.openxmlformats.org/officeDocument/2006/relationships/slide" Target="/ppt/slides/slide5.xml" Id="Ra25281b2be71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6e9c8606c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fc6d7ae72459d" /><Relationship Type="http://schemas.openxmlformats.org/officeDocument/2006/relationships/theme" Target="/ppt/slideMasters/theme/theme1.xml" Id="R12defdf96b92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fc6d7ae72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ef785bb79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70f1dd2a9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9be742e9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f777a264b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f04683d27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 KOMMUNE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33171000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postmottak@larvik.kommune.no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918 082 956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KOMMUNE</a:t>
            </a:r>
          </a:p>
        </p:txBody>
      </p:sp>
    </p:spTree>
  </p:cSld>
  <p:clrMapOvr>
    <a:masterClrMapping xmlns:a="http://schemas.openxmlformats.org/drawingml/2006/main"/>
  </p:clrMapOvr>
</p:sld>
</file>