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bb79ccb99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60c2d0b5a4363"/>
  </p:sldMasterIdLst>
  <p:sldIdLst>
    <p:sldId xmlns:r="http://schemas.openxmlformats.org/officeDocument/2006/relationships" id="256" r:id="R20d83e68f09c44a6"/>
    <p:sldId xmlns:r="http://schemas.openxmlformats.org/officeDocument/2006/relationships" id="257" r:id="R5d3fe6fa11e54519"/>
    <p:sldId xmlns:r="http://schemas.openxmlformats.org/officeDocument/2006/relationships" id="258" r:id="R159a82f9b99248f9"/>
    <p:sldId xmlns:r="http://schemas.openxmlformats.org/officeDocument/2006/relationships" id="259" r:id="R8317f2440ae746eb"/>
    <p:sldId xmlns:r="http://schemas.openxmlformats.org/officeDocument/2006/relationships" id="260" r:id="Rf184e14341ac44c1"/>
    <p:sldId xmlns:r="http://schemas.openxmlformats.org/officeDocument/2006/relationships" id="261" r:id="Re6f8dcef23234c76"/>
    <p:sldId xmlns:r="http://schemas.openxmlformats.org/officeDocument/2006/relationships" id="262" r:id="R5dea618b90f1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0c2d0b5a4363" /><Relationship Type="http://schemas.openxmlformats.org/officeDocument/2006/relationships/slide" Target="/ppt/slides/slide1.xml" Id="R20d83e68f09c44a6" /><Relationship Type="http://schemas.openxmlformats.org/officeDocument/2006/relationships/slide" Target="/ppt/slides/slide2.xml" Id="R5d3fe6fa11e54519" /><Relationship Type="http://schemas.openxmlformats.org/officeDocument/2006/relationships/slide" Target="/ppt/slides/slide3.xml" Id="R159a82f9b99248f9" /><Relationship Type="http://schemas.openxmlformats.org/officeDocument/2006/relationships/slide" Target="/ppt/slides/slide4.xml" Id="R8317f2440ae746eb" /><Relationship Type="http://schemas.openxmlformats.org/officeDocument/2006/relationships/slide" Target="/ppt/slides/slide5.xml" Id="Rf184e14341ac44c1" /><Relationship Type="http://schemas.openxmlformats.org/officeDocument/2006/relationships/slide" Target="/ppt/slides/slide6.xml" Id="Re6f8dcef23234c76" /><Relationship Type="http://schemas.openxmlformats.org/officeDocument/2006/relationships/slide" Target="/ppt/slides/slide7.xml" Id="R5dea618b90f1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e9a2ed9b047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6374038a14658" /><Relationship Type="http://schemas.openxmlformats.org/officeDocument/2006/relationships/theme" Target="/ppt/slideMasters/theme/theme1.xml" Id="Rcdd225b0e8fb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6374038a146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73fbcbf82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a3d61e8f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c49abb947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76ca5961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7ef4229c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706b06abd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b0bdf6e9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132 438 798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149 059 236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