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47790317c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92ffeb3dd401b"/>
  </p:sldMasterIdLst>
  <p:sldIdLst>
    <p:sldId xmlns:r="http://schemas.openxmlformats.org/officeDocument/2006/relationships" id="256" r:id="Rf15156814ab04771"/>
    <p:sldId xmlns:r="http://schemas.openxmlformats.org/officeDocument/2006/relationships" id="257" r:id="R530221b4f8aa418b"/>
    <p:sldId xmlns:r="http://schemas.openxmlformats.org/officeDocument/2006/relationships" id="258" r:id="Rf31f4d45a3c04d1f"/>
    <p:sldId xmlns:r="http://schemas.openxmlformats.org/officeDocument/2006/relationships" id="259" r:id="Rd6d57f119802415e"/>
    <p:sldId xmlns:r="http://schemas.openxmlformats.org/officeDocument/2006/relationships" id="260" r:id="Rc9bca65eca164542"/>
    <p:sldId xmlns:r="http://schemas.openxmlformats.org/officeDocument/2006/relationships" id="261" r:id="R8ce5f3148f7b44a1"/>
    <p:sldId xmlns:r="http://schemas.openxmlformats.org/officeDocument/2006/relationships" id="262" r:id="Rf79fe948be9f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92ffeb3dd401b" /><Relationship Type="http://schemas.openxmlformats.org/officeDocument/2006/relationships/slide" Target="/ppt/slides/slide1.xml" Id="Rf15156814ab04771" /><Relationship Type="http://schemas.openxmlformats.org/officeDocument/2006/relationships/slide" Target="/ppt/slides/slide2.xml" Id="R530221b4f8aa418b" /><Relationship Type="http://schemas.openxmlformats.org/officeDocument/2006/relationships/slide" Target="/ppt/slides/slide3.xml" Id="Rf31f4d45a3c04d1f" /><Relationship Type="http://schemas.openxmlformats.org/officeDocument/2006/relationships/slide" Target="/ppt/slides/slide4.xml" Id="Rd6d57f119802415e" /><Relationship Type="http://schemas.openxmlformats.org/officeDocument/2006/relationships/slide" Target="/ppt/slides/slide5.xml" Id="Rc9bca65eca164542" /><Relationship Type="http://schemas.openxmlformats.org/officeDocument/2006/relationships/slide" Target="/ppt/slides/slide6.xml" Id="R8ce5f3148f7b44a1" /><Relationship Type="http://schemas.openxmlformats.org/officeDocument/2006/relationships/slide" Target="/ppt/slides/slide7.xml" Id="Rf79fe948be9f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caf38f86c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a1b287b34587" /><Relationship Type="http://schemas.openxmlformats.org/officeDocument/2006/relationships/theme" Target="/ppt/slideMasters/theme/theme1.xml" Id="R587d687ee60a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4a1b287b3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1b9c80dc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5b5a3a2648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33ae92470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f7c223f0f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a711812b5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935fff885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005ee2e99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 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 MOBILITY AS ble etablert [år] og holder til i Vigra.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363 787 336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11 848 919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8 912 741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57 617 596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6040 Vigra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 MOBILITY AS</a:t>
            </a:r>
          </a:p>
        </p:txBody>
      </p:sp>
    </p:spTree>
  </p:cSld>
  <p:clrMapOvr>
    <a:masterClrMapping xmlns:a="http://schemas.openxmlformats.org/drawingml/2006/main"/>
  </p:clrMapOvr>
</p:sld>
</file>