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8baebe94f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8cf9587b74f60"/>
  </p:sldMasterIdLst>
  <p:sldIdLst>
    <p:sldId xmlns:r="http://schemas.openxmlformats.org/officeDocument/2006/relationships" id="256" r:id="R01ac1e0b3536461c"/>
    <p:sldId xmlns:r="http://schemas.openxmlformats.org/officeDocument/2006/relationships" id="257" r:id="Rf522c98d0ce64105"/>
    <p:sldId xmlns:r="http://schemas.openxmlformats.org/officeDocument/2006/relationships" id="258" r:id="Ra7b8c9366a4c4fdd"/>
    <p:sldId xmlns:r="http://schemas.openxmlformats.org/officeDocument/2006/relationships" id="259" r:id="R8965c1bfcd5343d7"/>
    <p:sldId xmlns:r="http://schemas.openxmlformats.org/officeDocument/2006/relationships" id="260" r:id="R4b8b8b2f7e26466c"/>
    <p:sldId xmlns:r="http://schemas.openxmlformats.org/officeDocument/2006/relationships" id="261" r:id="R2d90804c44c94eb7"/>
    <p:sldId xmlns:r="http://schemas.openxmlformats.org/officeDocument/2006/relationships" id="262" r:id="R66be28dd1d63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8cf9587b74f60" /><Relationship Type="http://schemas.openxmlformats.org/officeDocument/2006/relationships/slide" Target="/ppt/slides/slide1.xml" Id="R01ac1e0b3536461c" /><Relationship Type="http://schemas.openxmlformats.org/officeDocument/2006/relationships/slide" Target="/ppt/slides/slide2.xml" Id="Rf522c98d0ce64105" /><Relationship Type="http://schemas.openxmlformats.org/officeDocument/2006/relationships/slide" Target="/ppt/slides/slide3.xml" Id="Ra7b8c9366a4c4fdd" /><Relationship Type="http://schemas.openxmlformats.org/officeDocument/2006/relationships/slide" Target="/ppt/slides/slide4.xml" Id="R8965c1bfcd5343d7" /><Relationship Type="http://schemas.openxmlformats.org/officeDocument/2006/relationships/slide" Target="/ppt/slides/slide5.xml" Id="R4b8b8b2f7e26466c" /><Relationship Type="http://schemas.openxmlformats.org/officeDocument/2006/relationships/slide" Target="/ppt/slides/slide6.xml" Id="R2d90804c44c94eb7" /><Relationship Type="http://schemas.openxmlformats.org/officeDocument/2006/relationships/slide" Target="/ppt/slides/slide7.xml" Id="R66be28dd1d63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08c96751e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4bc4c2a24584" /><Relationship Type="http://schemas.openxmlformats.org/officeDocument/2006/relationships/theme" Target="/ppt/slideMasters/theme/theme1.xml" Id="Rcd017fe6f2df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c4bc4c2a2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4b4250ea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9987281c0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ccfb22556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976e935c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093ce73f5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c4878518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f8da18eb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INDUSTRIER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48 828 173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Kvalvågvegen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918 086 315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INDUSTRIER AS</a:t>
            </a:r>
          </a:p>
        </p:txBody>
      </p:sp>
    </p:spTree>
  </p:cSld>
  <p:clrMapOvr>
    <a:masterClrMapping xmlns:a="http://schemas.openxmlformats.org/drawingml/2006/main"/>
  </p:clrMapOvr>
</p:sld>
</file>