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53c8a900f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caeb931df4d3c"/>
  </p:sldMasterIdLst>
  <p:sldIdLst>
    <p:sldId xmlns:r="http://schemas.openxmlformats.org/officeDocument/2006/relationships" id="256" r:id="Rf6ca744efc614225"/>
    <p:sldId xmlns:r="http://schemas.openxmlformats.org/officeDocument/2006/relationships" id="257" r:id="Re7ed42c9424a4e7c"/>
    <p:sldId xmlns:r="http://schemas.openxmlformats.org/officeDocument/2006/relationships" id="258" r:id="Rd5984687094e4f35"/>
    <p:sldId xmlns:r="http://schemas.openxmlformats.org/officeDocument/2006/relationships" id="259" r:id="R8cbbb283e6314bfb"/>
    <p:sldId xmlns:r="http://schemas.openxmlformats.org/officeDocument/2006/relationships" id="260" r:id="R0205f366bbe045ee"/>
    <p:sldId xmlns:r="http://schemas.openxmlformats.org/officeDocument/2006/relationships" id="261" r:id="R12d145d74e4b47c3"/>
    <p:sldId xmlns:r="http://schemas.openxmlformats.org/officeDocument/2006/relationships" id="262" r:id="Rbe765fe50aeb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caeb931df4d3c" /><Relationship Type="http://schemas.openxmlformats.org/officeDocument/2006/relationships/slide" Target="/ppt/slides/slide1.xml" Id="Rf6ca744efc614225" /><Relationship Type="http://schemas.openxmlformats.org/officeDocument/2006/relationships/slide" Target="/ppt/slides/slide2.xml" Id="Re7ed42c9424a4e7c" /><Relationship Type="http://schemas.openxmlformats.org/officeDocument/2006/relationships/slide" Target="/ppt/slides/slide3.xml" Id="Rd5984687094e4f35" /><Relationship Type="http://schemas.openxmlformats.org/officeDocument/2006/relationships/slide" Target="/ppt/slides/slide4.xml" Id="R8cbbb283e6314bfb" /><Relationship Type="http://schemas.openxmlformats.org/officeDocument/2006/relationships/slide" Target="/ppt/slides/slide5.xml" Id="R0205f366bbe045ee" /><Relationship Type="http://schemas.openxmlformats.org/officeDocument/2006/relationships/slide" Target="/ppt/slides/slide6.xml" Id="R12d145d74e4b47c3" /><Relationship Type="http://schemas.openxmlformats.org/officeDocument/2006/relationships/slide" Target="/ppt/slides/slide7.xml" Id="Rbe765fe50aeb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c7acdf5a8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768ba40343ac" /><Relationship Type="http://schemas.openxmlformats.org/officeDocument/2006/relationships/theme" Target="/ppt/slideMasters/theme/theme1.xml" Id="R872b6f6d743a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b768ba403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00705735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dddd6e72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dbbdd87c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71de40f53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81e45d76f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93beee32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90219924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