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bb6ef2bac742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69fb65770f4e5c"/>
  </p:sldMasterIdLst>
  <p:sldIdLst>
    <p:sldId xmlns:r="http://schemas.openxmlformats.org/officeDocument/2006/relationships" id="256" r:id="R99b9be1449da4024"/>
    <p:sldId xmlns:r="http://schemas.openxmlformats.org/officeDocument/2006/relationships" id="257" r:id="R103e8e749558412f"/>
    <p:sldId xmlns:r="http://schemas.openxmlformats.org/officeDocument/2006/relationships" id="258" r:id="R4d126056f7984cac"/>
    <p:sldId xmlns:r="http://schemas.openxmlformats.org/officeDocument/2006/relationships" id="259" r:id="R0e4ed23233884906"/>
    <p:sldId xmlns:r="http://schemas.openxmlformats.org/officeDocument/2006/relationships" id="260" r:id="Rda8c7c2ceb204a9b"/>
    <p:sldId xmlns:r="http://schemas.openxmlformats.org/officeDocument/2006/relationships" id="261" r:id="Rf0fc4253e07348c5"/>
    <p:sldId xmlns:r="http://schemas.openxmlformats.org/officeDocument/2006/relationships" id="262" r:id="R2cca41e31dc04b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9fb65770f4e5c" /><Relationship Type="http://schemas.openxmlformats.org/officeDocument/2006/relationships/slide" Target="/ppt/slides/slide1.xml" Id="R99b9be1449da4024" /><Relationship Type="http://schemas.openxmlformats.org/officeDocument/2006/relationships/slide" Target="/ppt/slides/slide2.xml" Id="R103e8e749558412f" /><Relationship Type="http://schemas.openxmlformats.org/officeDocument/2006/relationships/slide" Target="/ppt/slides/slide3.xml" Id="R4d126056f7984cac" /><Relationship Type="http://schemas.openxmlformats.org/officeDocument/2006/relationships/slide" Target="/ppt/slides/slide4.xml" Id="R0e4ed23233884906" /><Relationship Type="http://schemas.openxmlformats.org/officeDocument/2006/relationships/slide" Target="/ppt/slides/slide5.xml" Id="Rda8c7c2ceb204a9b" /><Relationship Type="http://schemas.openxmlformats.org/officeDocument/2006/relationships/slide" Target="/ppt/slides/slide6.xml" Id="Rf0fc4253e07348c5" /><Relationship Type="http://schemas.openxmlformats.org/officeDocument/2006/relationships/slide" Target="/ppt/slides/slide7.xml" Id="R2cca41e31dc04b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2d3ce8b3647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79ff8c61a40ee" /><Relationship Type="http://schemas.openxmlformats.org/officeDocument/2006/relationships/theme" Target="/ppt/slideMasters/theme/theme1.xml" Id="R794a96701aff49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e79ff8c61a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87172f97c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2639b46304d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a4fedcbee4f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6a764e1d6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ac5d031bc4c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6f2ecb06341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b4b04811d4f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KAMANJAB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KAMANJAB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KAMANJAB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KAMANJAB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KAMANJAB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KAMANJAB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22 040 541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22 041 449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KAMANJAB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REINERTSEN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KAMANJAB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Bakklandet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arne.reinertsen@smith.no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918 087 427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KAMANJAB HOLDING AS</a:t>
            </a:r>
          </a:p>
        </p:txBody>
      </p:sp>
    </p:spTree>
  </p:cSld>
  <p:clrMapOvr>
    <a:masterClrMapping xmlns:a="http://schemas.openxmlformats.org/drawingml/2006/main"/>
  </p:clrMapOvr>
</p:sld>
</file>