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dbe809cca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560115468411e"/>
  </p:sldMasterIdLst>
  <p:sldIdLst>
    <p:sldId xmlns:r="http://schemas.openxmlformats.org/officeDocument/2006/relationships" id="256" r:id="R1ef3458ebe8f4e09"/>
    <p:sldId xmlns:r="http://schemas.openxmlformats.org/officeDocument/2006/relationships" id="257" r:id="R612e569999f047ed"/>
    <p:sldId xmlns:r="http://schemas.openxmlformats.org/officeDocument/2006/relationships" id="258" r:id="R7f20ea20f9e347a0"/>
    <p:sldId xmlns:r="http://schemas.openxmlformats.org/officeDocument/2006/relationships" id="259" r:id="Rf4f9b532848d40d5"/>
    <p:sldId xmlns:r="http://schemas.openxmlformats.org/officeDocument/2006/relationships" id="260" r:id="Ra18118f72c5e435c"/>
    <p:sldId xmlns:r="http://schemas.openxmlformats.org/officeDocument/2006/relationships" id="261" r:id="R2151029fffdd43c9"/>
    <p:sldId xmlns:r="http://schemas.openxmlformats.org/officeDocument/2006/relationships" id="262" r:id="R288cb8de7185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560115468411e" /><Relationship Type="http://schemas.openxmlformats.org/officeDocument/2006/relationships/slide" Target="/ppt/slides/slide1.xml" Id="R1ef3458ebe8f4e09" /><Relationship Type="http://schemas.openxmlformats.org/officeDocument/2006/relationships/slide" Target="/ppt/slides/slide2.xml" Id="R612e569999f047ed" /><Relationship Type="http://schemas.openxmlformats.org/officeDocument/2006/relationships/slide" Target="/ppt/slides/slide3.xml" Id="R7f20ea20f9e347a0" /><Relationship Type="http://schemas.openxmlformats.org/officeDocument/2006/relationships/slide" Target="/ppt/slides/slide4.xml" Id="Rf4f9b532848d40d5" /><Relationship Type="http://schemas.openxmlformats.org/officeDocument/2006/relationships/slide" Target="/ppt/slides/slide5.xml" Id="Ra18118f72c5e435c" /><Relationship Type="http://schemas.openxmlformats.org/officeDocument/2006/relationships/slide" Target="/ppt/slides/slide6.xml" Id="R2151029fffdd43c9" /><Relationship Type="http://schemas.openxmlformats.org/officeDocument/2006/relationships/slide" Target="/ppt/slides/slide7.xml" Id="R288cb8de7185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8912310bf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2274d261480e" /><Relationship Type="http://schemas.openxmlformats.org/officeDocument/2006/relationships/theme" Target="/ppt/slideMasters/theme/theme1.xml" Id="R6d2a7986fce5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f2274d261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15869055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fb18580dd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73c36bab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c1301e25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2f7e3ab64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757ee408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d87bda2a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TRAFIKKSKOLEN DRIVER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