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2f2064665649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4c6ee7bae74652"/>
  </p:sldMasterIdLst>
  <p:sldIdLst>
    <p:sldId xmlns:r="http://schemas.openxmlformats.org/officeDocument/2006/relationships" id="256" r:id="R2c82f68675bd4ad6"/>
    <p:sldId xmlns:r="http://schemas.openxmlformats.org/officeDocument/2006/relationships" id="257" r:id="R3383b2325b8e4255"/>
    <p:sldId xmlns:r="http://schemas.openxmlformats.org/officeDocument/2006/relationships" id="258" r:id="R2b03456f2dd04043"/>
    <p:sldId xmlns:r="http://schemas.openxmlformats.org/officeDocument/2006/relationships" id="259" r:id="R8f0d9d4ddb5c4afe"/>
    <p:sldId xmlns:r="http://schemas.openxmlformats.org/officeDocument/2006/relationships" id="260" r:id="Re620ddb720434fb0"/>
    <p:sldId xmlns:r="http://schemas.openxmlformats.org/officeDocument/2006/relationships" id="261" r:id="R4b8c63eccc5b4b2d"/>
    <p:sldId xmlns:r="http://schemas.openxmlformats.org/officeDocument/2006/relationships" id="262" r:id="Ra5bcbf19c60244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4c6ee7bae74652" /><Relationship Type="http://schemas.openxmlformats.org/officeDocument/2006/relationships/slide" Target="/ppt/slides/slide1.xml" Id="R2c82f68675bd4ad6" /><Relationship Type="http://schemas.openxmlformats.org/officeDocument/2006/relationships/slide" Target="/ppt/slides/slide2.xml" Id="R3383b2325b8e4255" /><Relationship Type="http://schemas.openxmlformats.org/officeDocument/2006/relationships/slide" Target="/ppt/slides/slide3.xml" Id="R2b03456f2dd04043" /><Relationship Type="http://schemas.openxmlformats.org/officeDocument/2006/relationships/slide" Target="/ppt/slides/slide4.xml" Id="R8f0d9d4ddb5c4afe" /><Relationship Type="http://schemas.openxmlformats.org/officeDocument/2006/relationships/slide" Target="/ppt/slides/slide5.xml" Id="Re620ddb720434fb0" /><Relationship Type="http://schemas.openxmlformats.org/officeDocument/2006/relationships/slide" Target="/ppt/slides/slide6.xml" Id="R4b8c63eccc5b4b2d" /><Relationship Type="http://schemas.openxmlformats.org/officeDocument/2006/relationships/slide" Target="/ppt/slides/slide7.xml" Id="Ra5bcbf19c60244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95e3473c1043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ea3b2f25b4fe5" /><Relationship Type="http://schemas.openxmlformats.org/officeDocument/2006/relationships/theme" Target="/ppt/slideMasters/theme/theme1.xml" Id="R298a380af86746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0ea3b2f25b4f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49e533d1941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c75bafb504b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66e3c5f8548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0d5e6d4954c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535f8a86d44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2f4e7f5f741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8c2b9ca9b4e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OSLO SNEKKER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SNEKKER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 SNEKKER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SNEKKER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SNEKKER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SNEKKER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47 759 675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793 334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459 729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1 746 743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14 615 075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SNEKKER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BJØRLAND CHRISTOFFER 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DOBRE IULIAN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SNEKKER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Aker vei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post@oslosnekker.no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918 089 462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SNEKKER AS</a:t>
            </a:r>
          </a:p>
        </p:txBody>
      </p:sp>
    </p:spTree>
  </p:cSld>
  <p:clrMapOvr>
    <a:masterClrMapping xmlns:a="http://schemas.openxmlformats.org/drawingml/2006/main"/>
  </p:clrMapOvr>
</p:sld>
</file>