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508f9acbb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15e7603444307"/>
  </p:sldMasterIdLst>
  <p:sldIdLst>
    <p:sldId xmlns:r="http://schemas.openxmlformats.org/officeDocument/2006/relationships" id="256" r:id="Re6f058711af04a63"/>
    <p:sldId xmlns:r="http://schemas.openxmlformats.org/officeDocument/2006/relationships" id="257" r:id="Rf74b0f0255d142e0"/>
    <p:sldId xmlns:r="http://schemas.openxmlformats.org/officeDocument/2006/relationships" id="258" r:id="Rf50342eb341440da"/>
    <p:sldId xmlns:r="http://schemas.openxmlformats.org/officeDocument/2006/relationships" id="259" r:id="R87974c7acb3a4f2c"/>
    <p:sldId xmlns:r="http://schemas.openxmlformats.org/officeDocument/2006/relationships" id="260" r:id="R6929e7328c1648b2"/>
    <p:sldId xmlns:r="http://schemas.openxmlformats.org/officeDocument/2006/relationships" id="261" r:id="R8f06cf23c41b4b44"/>
    <p:sldId xmlns:r="http://schemas.openxmlformats.org/officeDocument/2006/relationships" id="262" r:id="R33641278d80b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15e7603444307" /><Relationship Type="http://schemas.openxmlformats.org/officeDocument/2006/relationships/slide" Target="/ppt/slides/slide1.xml" Id="Re6f058711af04a63" /><Relationship Type="http://schemas.openxmlformats.org/officeDocument/2006/relationships/slide" Target="/ppt/slides/slide2.xml" Id="Rf74b0f0255d142e0" /><Relationship Type="http://schemas.openxmlformats.org/officeDocument/2006/relationships/slide" Target="/ppt/slides/slide3.xml" Id="Rf50342eb341440da" /><Relationship Type="http://schemas.openxmlformats.org/officeDocument/2006/relationships/slide" Target="/ppt/slides/slide4.xml" Id="R87974c7acb3a4f2c" /><Relationship Type="http://schemas.openxmlformats.org/officeDocument/2006/relationships/slide" Target="/ppt/slides/slide5.xml" Id="R6929e7328c1648b2" /><Relationship Type="http://schemas.openxmlformats.org/officeDocument/2006/relationships/slide" Target="/ppt/slides/slide6.xml" Id="R8f06cf23c41b4b44" /><Relationship Type="http://schemas.openxmlformats.org/officeDocument/2006/relationships/slide" Target="/ppt/slides/slide7.xml" Id="R33641278d80b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832919d6f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9f31e0dd74fd7" /><Relationship Type="http://schemas.openxmlformats.org/officeDocument/2006/relationships/theme" Target="/ppt/slideMasters/theme/theme1.xml" Id="R6dc8e33c8f6145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9f31e0dd7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fbc32bf4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1654ee289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66a5a9fd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38fa9f8a0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d2b0c81c7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558d945a43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67f0e2798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JRB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JRB INVEST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−1 263 247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16 217 804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JOHNNY RUDOLF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Strømsalleen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918 092 072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JRB INVEST AS</a:t>
            </a:r>
          </a:p>
        </p:txBody>
      </p:sp>
    </p:spTree>
  </p:cSld>
  <p:clrMapOvr>
    <a:masterClrMapping xmlns:a="http://schemas.openxmlformats.org/drawingml/2006/main"/>
  </p:clrMapOvr>
</p:sld>
</file>