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52b2e6f12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3bd978fce486c"/>
  </p:sldMasterIdLst>
  <p:sldIdLst>
    <p:sldId xmlns:r="http://schemas.openxmlformats.org/officeDocument/2006/relationships" id="256" r:id="R7a87e60a1e0d4254"/>
    <p:sldId xmlns:r="http://schemas.openxmlformats.org/officeDocument/2006/relationships" id="257" r:id="R2df982cdadf74e44"/>
    <p:sldId xmlns:r="http://schemas.openxmlformats.org/officeDocument/2006/relationships" id="258" r:id="R39f62a5910474578"/>
    <p:sldId xmlns:r="http://schemas.openxmlformats.org/officeDocument/2006/relationships" id="259" r:id="R5ee098735eb74bf3"/>
    <p:sldId xmlns:r="http://schemas.openxmlformats.org/officeDocument/2006/relationships" id="260" r:id="R2f857516bdf74e8f"/>
    <p:sldId xmlns:r="http://schemas.openxmlformats.org/officeDocument/2006/relationships" id="261" r:id="Rdfa2a4311fd54cf7"/>
    <p:sldId xmlns:r="http://schemas.openxmlformats.org/officeDocument/2006/relationships" id="262" r:id="R9f276489255b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3bd978fce486c" /><Relationship Type="http://schemas.openxmlformats.org/officeDocument/2006/relationships/slide" Target="/ppt/slides/slide1.xml" Id="R7a87e60a1e0d4254" /><Relationship Type="http://schemas.openxmlformats.org/officeDocument/2006/relationships/slide" Target="/ppt/slides/slide2.xml" Id="R2df982cdadf74e44" /><Relationship Type="http://schemas.openxmlformats.org/officeDocument/2006/relationships/slide" Target="/ppt/slides/slide3.xml" Id="R39f62a5910474578" /><Relationship Type="http://schemas.openxmlformats.org/officeDocument/2006/relationships/slide" Target="/ppt/slides/slide4.xml" Id="R5ee098735eb74bf3" /><Relationship Type="http://schemas.openxmlformats.org/officeDocument/2006/relationships/slide" Target="/ppt/slides/slide5.xml" Id="R2f857516bdf74e8f" /><Relationship Type="http://schemas.openxmlformats.org/officeDocument/2006/relationships/slide" Target="/ppt/slides/slide6.xml" Id="Rdfa2a4311fd54cf7" /><Relationship Type="http://schemas.openxmlformats.org/officeDocument/2006/relationships/slide" Target="/ppt/slides/slide7.xml" Id="R9f276489255b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35536fda3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b07416a504fe0" /><Relationship Type="http://schemas.openxmlformats.org/officeDocument/2006/relationships/theme" Target="/ppt/slideMasters/theme/theme1.xml" Id="R5f7fe24f8337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b07416a50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0fe5c1630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afa345c65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91953a239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280b01036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b321c4ad7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065d303704a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0d5bebff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KÅPE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2 447 329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FJELDSTAD PERSSON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KARETHE FJELDSTAD PERSSON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MATTIAS PERSSON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918 098 151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