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47510b2a7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0dbeef4b5447f"/>
  </p:sldMasterIdLst>
  <p:sldIdLst>
    <p:sldId xmlns:r="http://schemas.openxmlformats.org/officeDocument/2006/relationships" id="256" r:id="Ra25426dcc1ab4c85"/>
    <p:sldId xmlns:r="http://schemas.openxmlformats.org/officeDocument/2006/relationships" id="257" r:id="R6a5937c87c4b4596"/>
    <p:sldId xmlns:r="http://schemas.openxmlformats.org/officeDocument/2006/relationships" id="258" r:id="Rfdc04839478044e2"/>
    <p:sldId xmlns:r="http://schemas.openxmlformats.org/officeDocument/2006/relationships" id="259" r:id="R91540641e6ac4a64"/>
    <p:sldId xmlns:r="http://schemas.openxmlformats.org/officeDocument/2006/relationships" id="260" r:id="Rbe26e1084e364022"/>
    <p:sldId xmlns:r="http://schemas.openxmlformats.org/officeDocument/2006/relationships" id="261" r:id="R62ed443cab7946c1"/>
    <p:sldId xmlns:r="http://schemas.openxmlformats.org/officeDocument/2006/relationships" id="262" r:id="Rc39b3bd5e058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0dbeef4b5447f" /><Relationship Type="http://schemas.openxmlformats.org/officeDocument/2006/relationships/slide" Target="/ppt/slides/slide1.xml" Id="Ra25426dcc1ab4c85" /><Relationship Type="http://schemas.openxmlformats.org/officeDocument/2006/relationships/slide" Target="/ppt/slides/slide2.xml" Id="R6a5937c87c4b4596" /><Relationship Type="http://schemas.openxmlformats.org/officeDocument/2006/relationships/slide" Target="/ppt/slides/slide3.xml" Id="Rfdc04839478044e2" /><Relationship Type="http://schemas.openxmlformats.org/officeDocument/2006/relationships/slide" Target="/ppt/slides/slide4.xml" Id="R91540641e6ac4a64" /><Relationship Type="http://schemas.openxmlformats.org/officeDocument/2006/relationships/slide" Target="/ppt/slides/slide5.xml" Id="Rbe26e1084e364022" /><Relationship Type="http://schemas.openxmlformats.org/officeDocument/2006/relationships/slide" Target="/ppt/slides/slide6.xml" Id="R62ed443cab7946c1" /><Relationship Type="http://schemas.openxmlformats.org/officeDocument/2006/relationships/slide" Target="/ppt/slides/slide7.xml" Id="Rc39b3bd5e058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3177da2e2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d96cbce04809" /><Relationship Type="http://schemas.openxmlformats.org/officeDocument/2006/relationships/theme" Target="/ppt/slideMasters/theme/theme1.xml" Id="R59080a8f974b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7d96cbce0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e12ad677a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2e6d9fe3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d4a7ba624d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3c340a98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cccdfe7ed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a211082c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57708a31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R-L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879 848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LØVBREKKE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R-L INVEST AS</a:t>
            </a:r>
          </a:p>
        </p:txBody>
      </p:sp>
    </p:spTree>
  </p:cSld>
  <p:clrMapOvr>
    <a:masterClrMapping xmlns:a="http://schemas.openxmlformats.org/drawingml/2006/main"/>
  </p:clrMapOvr>
</p:sld>
</file>