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e2468a995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1be2dff81447ca"/>
  </p:sldMasterIdLst>
  <p:sldIdLst>
    <p:sldId xmlns:r="http://schemas.openxmlformats.org/officeDocument/2006/relationships" id="256" r:id="R18cf47f56da24517"/>
    <p:sldId xmlns:r="http://schemas.openxmlformats.org/officeDocument/2006/relationships" id="257" r:id="R7eb8d752b5324510"/>
    <p:sldId xmlns:r="http://schemas.openxmlformats.org/officeDocument/2006/relationships" id="258" r:id="R91d30059a2614ae6"/>
    <p:sldId xmlns:r="http://schemas.openxmlformats.org/officeDocument/2006/relationships" id="259" r:id="Rc33c4decdd5f4031"/>
    <p:sldId xmlns:r="http://schemas.openxmlformats.org/officeDocument/2006/relationships" id="260" r:id="Rb6f55e58e1d6422a"/>
    <p:sldId xmlns:r="http://schemas.openxmlformats.org/officeDocument/2006/relationships" id="261" r:id="Rde75fc946b7a4a6f"/>
    <p:sldId xmlns:r="http://schemas.openxmlformats.org/officeDocument/2006/relationships" id="262" r:id="R8aa9dfee5a3a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be2dff81447ca" /><Relationship Type="http://schemas.openxmlformats.org/officeDocument/2006/relationships/slide" Target="/ppt/slides/slide1.xml" Id="R18cf47f56da24517" /><Relationship Type="http://schemas.openxmlformats.org/officeDocument/2006/relationships/slide" Target="/ppt/slides/slide2.xml" Id="R7eb8d752b5324510" /><Relationship Type="http://schemas.openxmlformats.org/officeDocument/2006/relationships/slide" Target="/ppt/slides/slide3.xml" Id="R91d30059a2614ae6" /><Relationship Type="http://schemas.openxmlformats.org/officeDocument/2006/relationships/slide" Target="/ppt/slides/slide4.xml" Id="Rc33c4decdd5f4031" /><Relationship Type="http://schemas.openxmlformats.org/officeDocument/2006/relationships/slide" Target="/ppt/slides/slide5.xml" Id="Rb6f55e58e1d6422a" /><Relationship Type="http://schemas.openxmlformats.org/officeDocument/2006/relationships/slide" Target="/ppt/slides/slide6.xml" Id="Rde75fc946b7a4a6f" /><Relationship Type="http://schemas.openxmlformats.org/officeDocument/2006/relationships/slide" Target="/ppt/slides/slide7.xml" Id="R8aa9dfee5a3a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be1c09fc4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3344427d4f11" /><Relationship Type="http://schemas.openxmlformats.org/officeDocument/2006/relationships/theme" Target="/ppt/slideMasters/theme/theme1.xml" Id="R4ccd6693bec047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33344427d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edf72fb3f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e22ff3bef4b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fec2cbcb6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f9550e589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bb292faa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5fe795cdb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614bfae05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A-L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Svegeskogen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A-L INVEST AS</a:t>
            </a:r>
          </a:p>
        </p:txBody>
      </p:sp>
    </p:spTree>
  </p:cSld>
  <p:clrMapOvr>
    <a:masterClrMapping xmlns:a="http://schemas.openxmlformats.org/drawingml/2006/main"/>
  </p:clrMapOvr>
</p:sld>
</file>