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5420a2cc2e4e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aee57d5b754649"/>
  </p:sldMasterIdLst>
  <p:sldIdLst>
    <p:sldId xmlns:r="http://schemas.openxmlformats.org/officeDocument/2006/relationships" id="256" r:id="R11a6b72dd8a4418a"/>
    <p:sldId xmlns:r="http://schemas.openxmlformats.org/officeDocument/2006/relationships" id="257" r:id="Rbb0c284c26304116"/>
    <p:sldId xmlns:r="http://schemas.openxmlformats.org/officeDocument/2006/relationships" id="258" r:id="R01d90db38e6a4cbb"/>
    <p:sldId xmlns:r="http://schemas.openxmlformats.org/officeDocument/2006/relationships" id="259" r:id="R1db536b824124e68"/>
    <p:sldId xmlns:r="http://schemas.openxmlformats.org/officeDocument/2006/relationships" id="260" r:id="R6b6dda9128594801"/>
    <p:sldId xmlns:r="http://schemas.openxmlformats.org/officeDocument/2006/relationships" id="261" r:id="R9396a31a77d24956"/>
    <p:sldId xmlns:r="http://schemas.openxmlformats.org/officeDocument/2006/relationships" id="262" r:id="R17059143b59f44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ee57d5b754649" /><Relationship Type="http://schemas.openxmlformats.org/officeDocument/2006/relationships/slide" Target="/ppt/slides/slide1.xml" Id="R11a6b72dd8a4418a" /><Relationship Type="http://schemas.openxmlformats.org/officeDocument/2006/relationships/slide" Target="/ppt/slides/slide2.xml" Id="Rbb0c284c26304116" /><Relationship Type="http://schemas.openxmlformats.org/officeDocument/2006/relationships/slide" Target="/ppt/slides/slide3.xml" Id="R01d90db38e6a4cbb" /><Relationship Type="http://schemas.openxmlformats.org/officeDocument/2006/relationships/slide" Target="/ppt/slides/slide4.xml" Id="R1db536b824124e68" /><Relationship Type="http://schemas.openxmlformats.org/officeDocument/2006/relationships/slide" Target="/ppt/slides/slide5.xml" Id="R6b6dda9128594801" /><Relationship Type="http://schemas.openxmlformats.org/officeDocument/2006/relationships/slide" Target="/ppt/slides/slide6.xml" Id="R9396a31a77d24956" /><Relationship Type="http://schemas.openxmlformats.org/officeDocument/2006/relationships/slide" Target="/ppt/slides/slide7.xml" Id="R17059143b59f44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4f65c8c2e4e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1882a420747f0" /><Relationship Type="http://schemas.openxmlformats.org/officeDocument/2006/relationships/theme" Target="/ppt/slideMasters/theme/theme1.xml" Id="Rdf8abfd74aac47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81882a420747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0c76b39ef45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1c15f05f347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64fee7caf42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563eb03464d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b7f5031f74e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3db16a4a64a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434a4e3b143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MONSUNEN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MONSUNEN FORVALTNING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−2 646 611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67 037 260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377 340 842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377 494 493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JOHNNY  –  89,2 %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EINAR MAGNE  –  10,8 %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918 106 219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