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a601ad242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a7176788c4ee2"/>
  </p:sldMasterIdLst>
  <p:sldIdLst>
    <p:sldId xmlns:r="http://schemas.openxmlformats.org/officeDocument/2006/relationships" id="256" r:id="R3bbb554606814c6e"/>
    <p:sldId xmlns:r="http://schemas.openxmlformats.org/officeDocument/2006/relationships" id="257" r:id="Raf599367122a4622"/>
    <p:sldId xmlns:r="http://schemas.openxmlformats.org/officeDocument/2006/relationships" id="258" r:id="R522528bc24b24a27"/>
    <p:sldId xmlns:r="http://schemas.openxmlformats.org/officeDocument/2006/relationships" id="259" r:id="R6e1193e59089424f"/>
    <p:sldId xmlns:r="http://schemas.openxmlformats.org/officeDocument/2006/relationships" id="260" r:id="Rcc6bc5dd0f0d4ea6"/>
    <p:sldId xmlns:r="http://schemas.openxmlformats.org/officeDocument/2006/relationships" id="261" r:id="R00bbdce25b534a3f"/>
    <p:sldId xmlns:r="http://schemas.openxmlformats.org/officeDocument/2006/relationships" id="262" r:id="R32926f8205b1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a7176788c4ee2" /><Relationship Type="http://schemas.openxmlformats.org/officeDocument/2006/relationships/slide" Target="/ppt/slides/slide1.xml" Id="R3bbb554606814c6e" /><Relationship Type="http://schemas.openxmlformats.org/officeDocument/2006/relationships/slide" Target="/ppt/slides/slide2.xml" Id="Raf599367122a4622" /><Relationship Type="http://schemas.openxmlformats.org/officeDocument/2006/relationships/slide" Target="/ppt/slides/slide3.xml" Id="R522528bc24b24a27" /><Relationship Type="http://schemas.openxmlformats.org/officeDocument/2006/relationships/slide" Target="/ppt/slides/slide4.xml" Id="R6e1193e59089424f" /><Relationship Type="http://schemas.openxmlformats.org/officeDocument/2006/relationships/slide" Target="/ppt/slides/slide5.xml" Id="Rcc6bc5dd0f0d4ea6" /><Relationship Type="http://schemas.openxmlformats.org/officeDocument/2006/relationships/slide" Target="/ppt/slides/slide6.xml" Id="R00bbdce25b534a3f" /><Relationship Type="http://schemas.openxmlformats.org/officeDocument/2006/relationships/slide" Target="/ppt/slides/slide7.xml" Id="R32926f8205b1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1b0fe9b96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687d59f74cf9" /><Relationship Type="http://schemas.openxmlformats.org/officeDocument/2006/relationships/theme" Target="/ppt/slideMasters/theme/theme1.xml" Id="R2fdc1f36c42c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8687d59f7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6f6659fd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af15e847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4c5ce732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05109d30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19a60959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af260fd5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85357920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B10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B10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NYMARK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918 113 215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