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81e2b1ed324e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7b655268434240"/>
  </p:sldMasterIdLst>
  <p:sldIdLst>
    <p:sldId xmlns:r="http://schemas.openxmlformats.org/officeDocument/2006/relationships" id="256" r:id="Rdbcfba90d5e04064"/>
    <p:sldId xmlns:r="http://schemas.openxmlformats.org/officeDocument/2006/relationships" id="257" r:id="R3f66c35abd854e4e"/>
    <p:sldId xmlns:r="http://schemas.openxmlformats.org/officeDocument/2006/relationships" id="258" r:id="R220fe984a4244558"/>
    <p:sldId xmlns:r="http://schemas.openxmlformats.org/officeDocument/2006/relationships" id="259" r:id="Rac66dd43c1834d6f"/>
    <p:sldId xmlns:r="http://schemas.openxmlformats.org/officeDocument/2006/relationships" id="260" r:id="R9a32aa9719d14992"/>
    <p:sldId xmlns:r="http://schemas.openxmlformats.org/officeDocument/2006/relationships" id="261" r:id="Re06565f66d9446d4"/>
    <p:sldId xmlns:r="http://schemas.openxmlformats.org/officeDocument/2006/relationships" id="262" r:id="R219e09280ae54f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7b655268434240" /><Relationship Type="http://schemas.openxmlformats.org/officeDocument/2006/relationships/slide" Target="/ppt/slides/slide1.xml" Id="Rdbcfba90d5e04064" /><Relationship Type="http://schemas.openxmlformats.org/officeDocument/2006/relationships/slide" Target="/ppt/slides/slide2.xml" Id="R3f66c35abd854e4e" /><Relationship Type="http://schemas.openxmlformats.org/officeDocument/2006/relationships/slide" Target="/ppt/slides/slide3.xml" Id="R220fe984a4244558" /><Relationship Type="http://schemas.openxmlformats.org/officeDocument/2006/relationships/slide" Target="/ppt/slides/slide4.xml" Id="Rac66dd43c1834d6f" /><Relationship Type="http://schemas.openxmlformats.org/officeDocument/2006/relationships/slide" Target="/ppt/slides/slide5.xml" Id="R9a32aa9719d14992" /><Relationship Type="http://schemas.openxmlformats.org/officeDocument/2006/relationships/slide" Target="/ppt/slides/slide6.xml" Id="Re06565f66d9446d4" /><Relationship Type="http://schemas.openxmlformats.org/officeDocument/2006/relationships/slide" Target="/ppt/slides/slide7.xml" Id="R219e09280ae54f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457457d1604d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2fce248584a0c" /><Relationship Type="http://schemas.openxmlformats.org/officeDocument/2006/relationships/theme" Target="/ppt/slideMasters/theme/theme1.xml" Id="R15504540143840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f2fce248584a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3fb6564dc4c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38ecf74b249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bc14bc6ff448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8d11b7e84c45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5f95654eb4f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9cbc3f9ba44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d3c10902c48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HUS POLAIRE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HUS POLAIRE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192 115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461 802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639 620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GIANG THI HUONG CHU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Sollia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cecile.gaillard@gmail.com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918 113 339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HUS POLAIRE AS</a:t>
            </a:r>
          </a:p>
        </p:txBody>
      </p:sp>
    </p:spTree>
  </p:cSld>
  <p:clrMapOvr>
    <a:masterClrMapping xmlns:a="http://schemas.openxmlformats.org/drawingml/2006/main"/>
  </p:clrMapOvr>
</p:sld>
</file>