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052b9b7af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fd540cda3426b"/>
  </p:sldMasterIdLst>
  <p:sldIdLst>
    <p:sldId xmlns:r="http://schemas.openxmlformats.org/officeDocument/2006/relationships" id="256" r:id="R885f5f1f057241e7"/>
    <p:sldId xmlns:r="http://schemas.openxmlformats.org/officeDocument/2006/relationships" id="257" r:id="Re6ece1723ba94b99"/>
    <p:sldId xmlns:r="http://schemas.openxmlformats.org/officeDocument/2006/relationships" id="258" r:id="Re7c4bc86008c41d2"/>
    <p:sldId xmlns:r="http://schemas.openxmlformats.org/officeDocument/2006/relationships" id="259" r:id="Rbff962dd57a146e1"/>
    <p:sldId xmlns:r="http://schemas.openxmlformats.org/officeDocument/2006/relationships" id="260" r:id="R880033fb37e24908"/>
    <p:sldId xmlns:r="http://schemas.openxmlformats.org/officeDocument/2006/relationships" id="261" r:id="R49289e71ca394ac9"/>
    <p:sldId xmlns:r="http://schemas.openxmlformats.org/officeDocument/2006/relationships" id="262" r:id="Rd86c169fe998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fd540cda3426b" /><Relationship Type="http://schemas.openxmlformats.org/officeDocument/2006/relationships/slide" Target="/ppt/slides/slide1.xml" Id="R885f5f1f057241e7" /><Relationship Type="http://schemas.openxmlformats.org/officeDocument/2006/relationships/slide" Target="/ppt/slides/slide2.xml" Id="Re6ece1723ba94b99" /><Relationship Type="http://schemas.openxmlformats.org/officeDocument/2006/relationships/slide" Target="/ppt/slides/slide3.xml" Id="Re7c4bc86008c41d2" /><Relationship Type="http://schemas.openxmlformats.org/officeDocument/2006/relationships/slide" Target="/ppt/slides/slide4.xml" Id="Rbff962dd57a146e1" /><Relationship Type="http://schemas.openxmlformats.org/officeDocument/2006/relationships/slide" Target="/ppt/slides/slide5.xml" Id="R880033fb37e24908" /><Relationship Type="http://schemas.openxmlformats.org/officeDocument/2006/relationships/slide" Target="/ppt/slides/slide6.xml" Id="R49289e71ca394ac9" /><Relationship Type="http://schemas.openxmlformats.org/officeDocument/2006/relationships/slide" Target="/ppt/slides/slide7.xml" Id="Rd86c169fe998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83abb3967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ae7249184fa0" /><Relationship Type="http://schemas.openxmlformats.org/officeDocument/2006/relationships/theme" Target="/ppt/slideMasters/theme/theme1.xml" Id="Rb9d0cc82ac3d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eae724918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ccd32c4944c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8675efcbd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509c171f3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e57007038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84edf1132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102a88fe3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579049e7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AUTONAVIA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AUTONAVIA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4 708 945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18 953 018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SAJAD MOHAMMED HUSSEIN ABUD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918 116 192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