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45dfe4404d41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28fe414dac481b"/>
  </p:sldMasterIdLst>
  <p:sldIdLst>
    <p:sldId xmlns:r="http://schemas.openxmlformats.org/officeDocument/2006/relationships" id="256" r:id="Rbe514a3ccb084c39"/>
    <p:sldId xmlns:r="http://schemas.openxmlformats.org/officeDocument/2006/relationships" id="257" r:id="Rc79533d3ebf34fce"/>
    <p:sldId xmlns:r="http://schemas.openxmlformats.org/officeDocument/2006/relationships" id="258" r:id="Rf0d3225298fe4358"/>
    <p:sldId xmlns:r="http://schemas.openxmlformats.org/officeDocument/2006/relationships" id="259" r:id="R12546cdcf63c4d3f"/>
    <p:sldId xmlns:r="http://schemas.openxmlformats.org/officeDocument/2006/relationships" id="260" r:id="Rc9d99732b2c14b9b"/>
    <p:sldId xmlns:r="http://schemas.openxmlformats.org/officeDocument/2006/relationships" id="261" r:id="R1edbbf1b1c5e45b2"/>
    <p:sldId xmlns:r="http://schemas.openxmlformats.org/officeDocument/2006/relationships" id="262" r:id="R55c68a4f23ac40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8fe414dac481b" /><Relationship Type="http://schemas.openxmlformats.org/officeDocument/2006/relationships/slide" Target="/ppt/slides/slide1.xml" Id="Rbe514a3ccb084c39" /><Relationship Type="http://schemas.openxmlformats.org/officeDocument/2006/relationships/slide" Target="/ppt/slides/slide2.xml" Id="Rc79533d3ebf34fce" /><Relationship Type="http://schemas.openxmlformats.org/officeDocument/2006/relationships/slide" Target="/ppt/slides/slide3.xml" Id="Rf0d3225298fe4358" /><Relationship Type="http://schemas.openxmlformats.org/officeDocument/2006/relationships/slide" Target="/ppt/slides/slide4.xml" Id="R12546cdcf63c4d3f" /><Relationship Type="http://schemas.openxmlformats.org/officeDocument/2006/relationships/slide" Target="/ppt/slides/slide5.xml" Id="Rc9d99732b2c14b9b" /><Relationship Type="http://schemas.openxmlformats.org/officeDocument/2006/relationships/slide" Target="/ppt/slides/slide6.xml" Id="R1edbbf1b1c5e45b2" /><Relationship Type="http://schemas.openxmlformats.org/officeDocument/2006/relationships/slide" Target="/ppt/slides/slide7.xml" Id="R55c68a4f23ac40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164aca4e84c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c22f3ed1d4258" /><Relationship Type="http://schemas.openxmlformats.org/officeDocument/2006/relationships/theme" Target="/ppt/slideMasters/theme/theme1.xml" Id="Rb98ac2433d214a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bc22f3ed1d42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3e95d44ad42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bac714ab446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0cbcd7e0e46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65633f9834e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32d3feae843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c1286aded46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92d8a137447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BACK IN BLACK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 IN BLACK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 IN BLACK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 IN BLACK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 IN BLACK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 IN BLACK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−694 814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−708 831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2 032 877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 IN BLACK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DUUS HAANES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 IN BLACK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Mads Duus Haanes, Thorleif Haugs vei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918 118 764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 IN BLACK CAPITAL AS</a:t>
            </a:r>
          </a:p>
        </p:txBody>
      </p:sp>
    </p:spTree>
  </p:cSld>
  <p:clrMapOvr>
    <a:masterClrMapping xmlns:a="http://schemas.openxmlformats.org/drawingml/2006/main"/>
  </p:clrMapOvr>
</p:sld>
</file>