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e4c3240ce3e46b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9e9d736ed2d4ea4"/>
  </p:sldMasterIdLst>
  <p:sldIdLst>
    <p:sldId xmlns:r="http://schemas.openxmlformats.org/officeDocument/2006/relationships" id="256" r:id="R0b88809d6b534d59"/>
    <p:sldId xmlns:r="http://schemas.openxmlformats.org/officeDocument/2006/relationships" id="257" r:id="Ra7d937865ac340e6"/>
    <p:sldId xmlns:r="http://schemas.openxmlformats.org/officeDocument/2006/relationships" id="258" r:id="R0959f7195d6a40e2"/>
    <p:sldId xmlns:r="http://schemas.openxmlformats.org/officeDocument/2006/relationships" id="259" r:id="R9faa985d45fa47f4"/>
    <p:sldId xmlns:r="http://schemas.openxmlformats.org/officeDocument/2006/relationships" id="260" r:id="R88cc07fb3b6c4c3f"/>
    <p:sldId xmlns:r="http://schemas.openxmlformats.org/officeDocument/2006/relationships" id="261" r:id="R5425ffeb0db4467c"/>
    <p:sldId xmlns:r="http://schemas.openxmlformats.org/officeDocument/2006/relationships" id="262" r:id="R29ff11ec6a7346e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e9d736ed2d4ea4" /><Relationship Type="http://schemas.openxmlformats.org/officeDocument/2006/relationships/slide" Target="/ppt/slides/slide1.xml" Id="R0b88809d6b534d59" /><Relationship Type="http://schemas.openxmlformats.org/officeDocument/2006/relationships/slide" Target="/ppt/slides/slide2.xml" Id="Ra7d937865ac340e6" /><Relationship Type="http://schemas.openxmlformats.org/officeDocument/2006/relationships/slide" Target="/ppt/slides/slide3.xml" Id="R0959f7195d6a40e2" /><Relationship Type="http://schemas.openxmlformats.org/officeDocument/2006/relationships/slide" Target="/ppt/slides/slide4.xml" Id="R9faa985d45fa47f4" /><Relationship Type="http://schemas.openxmlformats.org/officeDocument/2006/relationships/slide" Target="/ppt/slides/slide5.xml" Id="R88cc07fb3b6c4c3f" /><Relationship Type="http://schemas.openxmlformats.org/officeDocument/2006/relationships/slide" Target="/ppt/slides/slide6.xml" Id="R5425ffeb0db4467c" /><Relationship Type="http://schemas.openxmlformats.org/officeDocument/2006/relationships/slide" Target="/ppt/slides/slide7.xml" Id="R29ff11ec6a7346e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65921e049a94b2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248b02ff7e4d9b" /><Relationship Type="http://schemas.openxmlformats.org/officeDocument/2006/relationships/theme" Target="/ppt/slideMasters/theme/theme1.xml" Id="Re836abf56c51496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8248b02ff7e4d9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32dcc691be495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d42813186554e4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9e40339ffa4a2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ad8f66a94a4b9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0632ee5c97449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c56a35f73847c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f51dfd77d564ea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TUNGASLETTA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TUNGASLETTA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TUNGASLETTA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TUNGASLETTA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TUNGASLETTA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TUNGASLETTA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18 255 424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12 694 258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8 524 282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8 255 462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105 219 850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TUNGASLETTA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BJØRN KROGSTAD AS  –  33,0 %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 OLAV KROGSTAD AS  –  33,0 %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TORSTEIN KROGSTAD AS  –  33,0 %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 K HOLDING AS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TUNGASLETTA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Tungasletta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7047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73 87 50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918 123 385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TUNGASLETTA AS</a:t>
            </a:r>
          </a:p>
        </p:txBody>
      </p:sp>
    </p:spTree>
  </p:cSld>
  <p:clrMapOvr>
    <a:masterClrMapping xmlns:a="http://schemas.openxmlformats.org/drawingml/2006/main"/>
  </p:clrMapOvr>
</p:sld>
</file>