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e81d7c8a6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c817a20db4790"/>
  </p:sldMasterIdLst>
  <p:sldIdLst>
    <p:sldId xmlns:r="http://schemas.openxmlformats.org/officeDocument/2006/relationships" id="256" r:id="R4c14cb7a676b49fb"/>
    <p:sldId xmlns:r="http://schemas.openxmlformats.org/officeDocument/2006/relationships" id="257" r:id="Reecc6ab6d5d94cac"/>
    <p:sldId xmlns:r="http://schemas.openxmlformats.org/officeDocument/2006/relationships" id="258" r:id="R3a6682dbd0864d77"/>
    <p:sldId xmlns:r="http://schemas.openxmlformats.org/officeDocument/2006/relationships" id="259" r:id="R5b48ee8eaefa4b77"/>
    <p:sldId xmlns:r="http://schemas.openxmlformats.org/officeDocument/2006/relationships" id="260" r:id="R87124e2cc5954ef7"/>
    <p:sldId xmlns:r="http://schemas.openxmlformats.org/officeDocument/2006/relationships" id="261" r:id="R9056c41aeea646ed"/>
    <p:sldId xmlns:r="http://schemas.openxmlformats.org/officeDocument/2006/relationships" id="262" r:id="Rb25b906ef9a0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c817a20db4790" /><Relationship Type="http://schemas.openxmlformats.org/officeDocument/2006/relationships/slide" Target="/ppt/slides/slide1.xml" Id="R4c14cb7a676b49fb" /><Relationship Type="http://schemas.openxmlformats.org/officeDocument/2006/relationships/slide" Target="/ppt/slides/slide2.xml" Id="Reecc6ab6d5d94cac" /><Relationship Type="http://schemas.openxmlformats.org/officeDocument/2006/relationships/slide" Target="/ppt/slides/slide3.xml" Id="R3a6682dbd0864d77" /><Relationship Type="http://schemas.openxmlformats.org/officeDocument/2006/relationships/slide" Target="/ppt/slides/slide4.xml" Id="R5b48ee8eaefa4b77" /><Relationship Type="http://schemas.openxmlformats.org/officeDocument/2006/relationships/slide" Target="/ppt/slides/slide5.xml" Id="R87124e2cc5954ef7" /><Relationship Type="http://schemas.openxmlformats.org/officeDocument/2006/relationships/slide" Target="/ppt/slides/slide6.xml" Id="R9056c41aeea646ed" /><Relationship Type="http://schemas.openxmlformats.org/officeDocument/2006/relationships/slide" Target="/ppt/slides/slide7.xml" Id="Rb25b906ef9a0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822690f83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232e5d3642e4" /><Relationship Type="http://schemas.openxmlformats.org/officeDocument/2006/relationships/theme" Target="/ppt/slideMasters/theme/theme1.xml" Id="R0ec62986cd0e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c232e5d36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d7b4f1a1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afb1b4b4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051ea4d8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4f231f3b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ee26c8a2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18644cb8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1489e88b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HAUGABJØR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HAUGABJØR HOLDING AS ble etablert [år] og holder til i Suldalsosen.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1 773 623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SUKKA RAGNHILD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AARHUS JOSTEIN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Haugabjør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4237 Suldalsosen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918 124 861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HAUGABJØR HOLDING AS</a:t>
            </a:r>
          </a:p>
        </p:txBody>
      </p:sp>
    </p:spTree>
  </p:cSld>
  <p:clrMapOvr>
    <a:masterClrMapping xmlns:a="http://schemas.openxmlformats.org/drawingml/2006/main"/>
  </p:clrMapOvr>
</p:sld>
</file>