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2207ee6b8244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633301374a46e4"/>
  </p:sldMasterIdLst>
  <p:sldIdLst>
    <p:sldId xmlns:r="http://schemas.openxmlformats.org/officeDocument/2006/relationships" id="256" r:id="R2dfe00a94ca84fb4"/>
    <p:sldId xmlns:r="http://schemas.openxmlformats.org/officeDocument/2006/relationships" id="257" r:id="R35217b5572554e14"/>
    <p:sldId xmlns:r="http://schemas.openxmlformats.org/officeDocument/2006/relationships" id="258" r:id="R7aa8de9c34b84741"/>
    <p:sldId xmlns:r="http://schemas.openxmlformats.org/officeDocument/2006/relationships" id="259" r:id="Rf19dfd39be954dc2"/>
    <p:sldId xmlns:r="http://schemas.openxmlformats.org/officeDocument/2006/relationships" id="260" r:id="Ra5cea876c57e498a"/>
    <p:sldId xmlns:r="http://schemas.openxmlformats.org/officeDocument/2006/relationships" id="261" r:id="R46a1417422fe482a"/>
    <p:sldId xmlns:r="http://schemas.openxmlformats.org/officeDocument/2006/relationships" id="262" r:id="R3b9ff1c14fb1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33301374a46e4" /><Relationship Type="http://schemas.openxmlformats.org/officeDocument/2006/relationships/slide" Target="/ppt/slides/slide1.xml" Id="R2dfe00a94ca84fb4" /><Relationship Type="http://schemas.openxmlformats.org/officeDocument/2006/relationships/slide" Target="/ppt/slides/slide2.xml" Id="R35217b5572554e14" /><Relationship Type="http://schemas.openxmlformats.org/officeDocument/2006/relationships/slide" Target="/ppt/slides/slide3.xml" Id="R7aa8de9c34b84741" /><Relationship Type="http://schemas.openxmlformats.org/officeDocument/2006/relationships/slide" Target="/ppt/slides/slide4.xml" Id="Rf19dfd39be954dc2" /><Relationship Type="http://schemas.openxmlformats.org/officeDocument/2006/relationships/slide" Target="/ppt/slides/slide5.xml" Id="Ra5cea876c57e498a" /><Relationship Type="http://schemas.openxmlformats.org/officeDocument/2006/relationships/slide" Target="/ppt/slides/slide6.xml" Id="R46a1417422fe482a" /><Relationship Type="http://schemas.openxmlformats.org/officeDocument/2006/relationships/slide" Target="/ppt/slides/slide7.xml" Id="R3b9ff1c14fb1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b1c7665a44d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803c078e14c9e" /><Relationship Type="http://schemas.openxmlformats.org/officeDocument/2006/relationships/theme" Target="/ppt/slideMasters/theme/theme1.xml" Id="Radf472c8de814a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803c078e1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803e408604c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5c2f9de454e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109690d5c46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75cdd295141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f397aa1e24e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608f1a10a47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53816b31c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GOMA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GOMA BYGG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19 041 644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314 968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−818 877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9 717 609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 SCHNELL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Kontorveien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918 125 477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GOMA BYGG AS</a:t>
            </a:r>
          </a:p>
        </p:txBody>
      </p:sp>
    </p:spTree>
  </p:cSld>
  <p:clrMapOvr>
    <a:masterClrMapping xmlns:a="http://schemas.openxmlformats.org/drawingml/2006/main"/>
  </p:clrMapOvr>
</p:sld>
</file>