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6d706ec3d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d3622aac9413b"/>
  </p:sldMasterIdLst>
  <p:sldIdLst>
    <p:sldId xmlns:r="http://schemas.openxmlformats.org/officeDocument/2006/relationships" id="256" r:id="Rb5b7943937ec471e"/>
    <p:sldId xmlns:r="http://schemas.openxmlformats.org/officeDocument/2006/relationships" id="257" r:id="R7899c38552984f70"/>
    <p:sldId xmlns:r="http://schemas.openxmlformats.org/officeDocument/2006/relationships" id="258" r:id="R15be4e0dcbad4d29"/>
    <p:sldId xmlns:r="http://schemas.openxmlformats.org/officeDocument/2006/relationships" id="259" r:id="Rc206c497a4b14d24"/>
    <p:sldId xmlns:r="http://schemas.openxmlformats.org/officeDocument/2006/relationships" id="260" r:id="R54109b596b8b4bea"/>
    <p:sldId xmlns:r="http://schemas.openxmlformats.org/officeDocument/2006/relationships" id="261" r:id="R21e1ad7a32a043d1"/>
    <p:sldId xmlns:r="http://schemas.openxmlformats.org/officeDocument/2006/relationships" id="262" r:id="R23f272837597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d3622aac9413b" /><Relationship Type="http://schemas.openxmlformats.org/officeDocument/2006/relationships/slide" Target="/ppt/slides/slide1.xml" Id="Rb5b7943937ec471e" /><Relationship Type="http://schemas.openxmlformats.org/officeDocument/2006/relationships/slide" Target="/ppt/slides/slide2.xml" Id="R7899c38552984f70" /><Relationship Type="http://schemas.openxmlformats.org/officeDocument/2006/relationships/slide" Target="/ppt/slides/slide3.xml" Id="R15be4e0dcbad4d29" /><Relationship Type="http://schemas.openxmlformats.org/officeDocument/2006/relationships/slide" Target="/ppt/slides/slide4.xml" Id="Rc206c497a4b14d24" /><Relationship Type="http://schemas.openxmlformats.org/officeDocument/2006/relationships/slide" Target="/ppt/slides/slide5.xml" Id="R54109b596b8b4bea" /><Relationship Type="http://schemas.openxmlformats.org/officeDocument/2006/relationships/slide" Target="/ppt/slides/slide6.xml" Id="R21e1ad7a32a043d1" /><Relationship Type="http://schemas.openxmlformats.org/officeDocument/2006/relationships/slide" Target="/ppt/slides/slide7.xml" Id="R23f272837597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9211075b7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b80cddbb4b6e" /><Relationship Type="http://schemas.openxmlformats.org/officeDocument/2006/relationships/theme" Target="/ppt/slideMasters/theme/theme1.xml" Id="R30bed7ef8cac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2b80cddbb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d8b584b4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f4473981f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5ed7fc418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215de4819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7fd940b18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b975629de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9074dce35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SUSHI POINT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SUSHI POINT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SUSHI POINT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SUSHI POINT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SUSHI POINT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SUSHI POINT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325 343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382 586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SUSHI POINT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BONG CHIANG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PANG CHING NGAN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POA SAM CHIANG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YAT FUNG CHIANG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SUSHI POINT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City Nord, Stormyra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918 127 917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SUSHI POINT BODØ AS</a:t>
            </a:r>
          </a:p>
        </p:txBody>
      </p:sp>
    </p:spTree>
  </p:cSld>
  <p:clrMapOvr>
    <a:masterClrMapping xmlns:a="http://schemas.openxmlformats.org/drawingml/2006/main"/>
  </p:clrMapOvr>
</p:sld>
</file>