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70307c2b84d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1d2400eb2841b2"/>
  </p:sldMasterIdLst>
  <p:sldIdLst>
    <p:sldId xmlns:r="http://schemas.openxmlformats.org/officeDocument/2006/relationships" id="256" r:id="R53add891c92f4bc5"/>
    <p:sldId xmlns:r="http://schemas.openxmlformats.org/officeDocument/2006/relationships" id="257" r:id="Rb8f6b227ae1e4b11"/>
    <p:sldId xmlns:r="http://schemas.openxmlformats.org/officeDocument/2006/relationships" id="258" r:id="R6fce8cc457bb43ab"/>
    <p:sldId xmlns:r="http://schemas.openxmlformats.org/officeDocument/2006/relationships" id="259" r:id="Re5e7eabb83c146e0"/>
    <p:sldId xmlns:r="http://schemas.openxmlformats.org/officeDocument/2006/relationships" id="260" r:id="Ra3ca5970b3e74c3a"/>
    <p:sldId xmlns:r="http://schemas.openxmlformats.org/officeDocument/2006/relationships" id="261" r:id="R6c50ad71b350456e"/>
    <p:sldId xmlns:r="http://schemas.openxmlformats.org/officeDocument/2006/relationships" id="262" r:id="R02d79d0096464b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d2400eb2841b2" /><Relationship Type="http://schemas.openxmlformats.org/officeDocument/2006/relationships/slide" Target="/ppt/slides/slide1.xml" Id="R53add891c92f4bc5" /><Relationship Type="http://schemas.openxmlformats.org/officeDocument/2006/relationships/slide" Target="/ppt/slides/slide2.xml" Id="Rb8f6b227ae1e4b11" /><Relationship Type="http://schemas.openxmlformats.org/officeDocument/2006/relationships/slide" Target="/ppt/slides/slide3.xml" Id="R6fce8cc457bb43ab" /><Relationship Type="http://schemas.openxmlformats.org/officeDocument/2006/relationships/slide" Target="/ppt/slides/slide4.xml" Id="Re5e7eabb83c146e0" /><Relationship Type="http://schemas.openxmlformats.org/officeDocument/2006/relationships/slide" Target="/ppt/slides/slide5.xml" Id="Ra3ca5970b3e74c3a" /><Relationship Type="http://schemas.openxmlformats.org/officeDocument/2006/relationships/slide" Target="/ppt/slides/slide6.xml" Id="R6c50ad71b350456e" /><Relationship Type="http://schemas.openxmlformats.org/officeDocument/2006/relationships/slide" Target="/ppt/slides/slide7.xml" Id="R02d79d0096464b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f4532719843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a323f5736410b" /><Relationship Type="http://schemas.openxmlformats.org/officeDocument/2006/relationships/theme" Target="/ppt/slideMasters/theme/theme1.xml" Id="Rb347cd73a3cd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6a323f573641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a913826cf44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0700c7108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10382c3744c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315d3941a4f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4e047ad4e40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2c0ac1be14d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12747330a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BERGTOR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BERGTOR INVESTERING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−1 788 053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50 436 757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94 727 707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229 431 808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Knatten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918 129 057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INVESTERING AS</a:t>
            </a:r>
          </a:p>
        </p:txBody>
      </p:sp>
    </p:spTree>
  </p:cSld>
  <p:clrMapOvr>
    <a:masterClrMapping xmlns:a="http://schemas.openxmlformats.org/drawingml/2006/main"/>
  </p:clrMapOvr>
</p:sld>
</file>