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8ae5cbe5544f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b80416d17541c1"/>
  </p:sldMasterIdLst>
  <p:sldIdLst>
    <p:sldId xmlns:r="http://schemas.openxmlformats.org/officeDocument/2006/relationships" id="256" r:id="R137bb1636b634d76"/>
    <p:sldId xmlns:r="http://schemas.openxmlformats.org/officeDocument/2006/relationships" id="257" r:id="R605ee5dbacf243f9"/>
    <p:sldId xmlns:r="http://schemas.openxmlformats.org/officeDocument/2006/relationships" id="258" r:id="Rdf064cd7c8854c8e"/>
    <p:sldId xmlns:r="http://schemas.openxmlformats.org/officeDocument/2006/relationships" id="259" r:id="R4dd94ab36fb34e22"/>
    <p:sldId xmlns:r="http://schemas.openxmlformats.org/officeDocument/2006/relationships" id="260" r:id="Rb30c4fdb6411475c"/>
    <p:sldId xmlns:r="http://schemas.openxmlformats.org/officeDocument/2006/relationships" id="261" r:id="R0b3128653c9f4ad7"/>
    <p:sldId xmlns:r="http://schemas.openxmlformats.org/officeDocument/2006/relationships" id="262" r:id="Rd44bdae5407d46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b80416d17541c1" /><Relationship Type="http://schemas.openxmlformats.org/officeDocument/2006/relationships/slide" Target="/ppt/slides/slide1.xml" Id="R137bb1636b634d76" /><Relationship Type="http://schemas.openxmlformats.org/officeDocument/2006/relationships/slide" Target="/ppt/slides/slide2.xml" Id="R605ee5dbacf243f9" /><Relationship Type="http://schemas.openxmlformats.org/officeDocument/2006/relationships/slide" Target="/ppt/slides/slide3.xml" Id="Rdf064cd7c8854c8e" /><Relationship Type="http://schemas.openxmlformats.org/officeDocument/2006/relationships/slide" Target="/ppt/slides/slide4.xml" Id="R4dd94ab36fb34e22" /><Relationship Type="http://schemas.openxmlformats.org/officeDocument/2006/relationships/slide" Target="/ppt/slides/slide5.xml" Id="Rb30c4fdb6411475c" /><Relationship Type="http://schemas.openxmlformats.org/officeDocument/2006/relationships/slide" Target="/ppt/slides/slide6.xml" Id="R0b3128653c9f4ad7" /><Relationship Type="http://schemas.openxmlformats.org/officeDocument/2006/relationships/slide" Target="/ppt/slides/slide7.xml" Id="Rd44bdae5407d46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8c1da668542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aadb294b84dfa" /><Relationship Type="http://schemas.openxmlformats.org/officeDocument/2006/relationships/theme" Target="/ppt/slideMasters/theme/theme1.xml" Id="R3858698c45bf40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2aadb294b8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b516ebc7a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d5dff78e049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bc079ab0945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bbca219e447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e9c9fda1546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d0ed9a00d4a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5dbb5f0d441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RATHKE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RATHKE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RATHKE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RATHKE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RATHKE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RATHKE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4 107 663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RATHKE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RATHKE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RATHKE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Aalls gate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918 130 004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RATHKE INVEST AS</a:t>
            </a:r>
          </a:p>
        </p:txBody>
      </p:sp>
    </p:spTree>
  </p:cSld>
  <p:clrMapOvr>
    <a:masterClrMapping xmlns:a="http://schemas.openxmlformats.org/drawingml/2006/main"/>
  </p:clrMapOvr>
</p:sld>
</file>