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a65a03897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2f305780e4312"/>
  </p:sldMasterIdLst>
  <p:sldIdLst>
    <p:sldId xmlns:r="http://schemas.openxmlformats.org/officeDocument/2006/relationships" id="256" r:id="R7ccd0f04d5064524"/>
    <p:sldId xmlns:r="http://schemas.openxmlformats.org/officeDocument/2006/relationships" id="257" r:id="R6e46514dec654074"/>
    <p:sldId xmlns:r="http://schemas.openxmlformats.org/officeDocument/2006/relationships" id="258" r:id="R6aa93e44b0124d65"/>
    <p:sldId xmlns:r="http://schemas.openxmlformats.org/officeDocument/2006/relationships" id="259" r:id="R24d1e67052464aa7"/>
    <p:sldId xmlns:r="http://schemas.openxmlformats.org/officeDocument/2006/relationships" id="260" r:id="R6a3988d3c976414f"/>
    <p:sldId xmlns:r="http://schemas.openxmlformats.org/officeDocument/2006/relationships" id="261" r:id="R51542a36b1c842e9"/>
    <p:sldId xmlns:r="http://schemas.openxmlformats.org/officeDocument/2006/relationships" id="262" r:id="R0aee02aa0aa5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2f305780e4312" /><Relationship Type="http://schemas.openxmlformats.org/officeDocument/2006/relationships/slide" Target="/ppt/slides/slide1.xml" Id="R7ccd0f04d5064524" /><Relationship Type="http://schemas.openxmlformats.org/officeDocument/2006/relationships/slide" Target="/ppt/slides/slide2.xml" Id="R6e46514dec654074" /><Relationship Type="http://schemas.openxmlformats.org/officeDocument/2006/relationships/slide" Target="/ppt/slides/slide3.xml" Id="R6aa93e44b0124d65" /><Relationship Type="http://schemas.openxmlformats.org/officeDocument/2006/relationships/slide" Target="/ppt/slides/slide4.xml" Id="R24d1e67052464aa7" /><Relationship Type="http://schemas.openxmlformats.org/officeDocument/2006/relationships/slide" Target="/ppt/slides/slide5.xml" Id="R6a3988d3c976414f" /><Relationship Type="http://schemas.openxmlformats.org/officeDocument/2006/relationships/slide" Target="/ppt/slides/slide6.xml" Id="R51542a36b1c842e9" /><Relationship Type="http://schemas.openxmlformats.org/officeDocument/2006/relationships/slide" Target="/ppt/slides/slide7.xml" Id="R0aee02aa0aa5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95f416324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2898c6564b22" /><Relationship Type="http://schemas.openxmlformats.org/officeDocument/2006/relationships/theme" Target="/ppt/slideMasters/theme/theme1.xml" Id="R76ad40f8ae33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d2898c656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6a65e2bcb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b803bc857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53bcf388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674648d49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9cb916066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50e15991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3a9c81c2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